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594" r:id="rId5"/>
  </p:sldIdLst>
  <p:sldSz cx="9144000" cy="5143500" type="screen16x9"/>
  <p:notesSz cx="15125700" cy="10693400"/>
  <p:defaultTextStyle>
    <a:defPPr>
      <a:defRPr lang="en-US"/>
    </a:defPPr>
    <a:lvl1pPr marL="0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1pPr>
    <a:lvl2pPr marL="252903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2pPr>
    <a:lvl3pPr marL="505805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3pPr>
    <a:lvl4pPr marL="758706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4pPr>
    <a:lvl5pPr marL="1011609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5pPr>
    <a:lvl6pPr marL="1264512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6pPr>
    <a:lvl7pPr marL="1517413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7pPr>
    <a:lvl8pPr marL="1770315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8pPr>
    <a:lvl9pPr marL="2023218" algn="l" defTabSz="505805" rtl="0" eaLnBrk="1" latinLnBrk="0" hangingPunct="1">
      <a:defRPr sz="99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85" userDrawn="1">
          <p15:clr>
            <a:srgbClr val="A4A3A4"/>
          </p15:clr>
        </p15:guide>
        <p15:guide id="2" pos="13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5810F"/>
    <a:srgbClr val="002D72"/>
    <a:srgbClr val="0097A9"/>
    <a:srgbClr val="E46C0A"/>
    <a:srgbClr val="6BCABA"/>
    <a:srgbClr val="A2B2C8"/>
    <a:srgbClr val="444444"/>
    <a:srgbClr val="353535"/>
    <a:srgbClr val="65BE39"/>
    <a:srgbClr val="E56C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74"/>
    <p:restoredTop sz="94692"/>
  </p:normalViewPr>
  <p:slideViewPr>
    <p:cSldViewPr snapToGrid="0">
      <p:cViewPr varScale="1">
        <p:scale>
          <a:sx n="83" d="100"/>
          <a:sy n="83" d="100"/>
        </p:scale>
        <p:origin x="1192" y="40"/>
      </p:cViewPr>
      <p:guideLst>
        <p:guide orient="horz" pos="1385"/>
        <p:guide pos="13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6554788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8567738" y="0"/>
            <a:ext cx="6554787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61CC95-D44F-4702-AC88-D23582445297}" type="datetimeFigureOut">
              <a:rPr lang="en-GB" smtClean="0"/>
              <a:t>02/08/2022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56100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512888" y="5146675"/>
            <a:ext cx="1209992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6554788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8567738" y="10156825"/>
            <a:ext cx="6554787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DA625A-0FA4-4736-AC2B-C2F416D02B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88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CB4C27A-C56F-442C-B2B1-81061A131D3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32670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6"/>
            <a:ext cx="7772400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2"/>
            <a:ext cx="64008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8413" y="97741"/>
            <a:ext cx="957394" cy="518155"/>
          </a:xfrm>
        </p:spPr>
        <p:txBody>
          <a:bodyPr lIns="0" tIns="0" rIns="0" bIns="0"/>
          <a:lstStyle>
            <a:lvl1pPr>
              <a:defRPr sz="3367" b="1" i="0">
                <a:solidFill>
                  <a:srgbClr val="44444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054906" y="1594365"/>
            <a:ext cx="809217" cy="461205"/>
          </a:xfrm>
          <a:custGeom>
            <a:avLst/>
            <a:gdLst/>
            <a:ahLst/>
            <a:cxnLst/>
            <a:rect l="l" t="t" r="r" b="b"/>
            <a:pathLst>
              <a:path w="1338580" h="958850">
                <a:moveTo>
                  <a:pt x="1330173" y="876383"/>
                </a:moveTo>
                <a:lnTo>
                  <a:pt x="1308529" y="878492"/>
                </a:lnTo>
                <a:lnTo>
                  <a:pt x="1287015" y="880182"/>
                </a:lnTo>
                <a:lnTo>
                  <a:pt x="1265631" y="881454"/>
                </a:lnTo>
                <a:lnTo>
                  <a:pt x="1244376" y="882309"/>
                </a:lnTo>
                <a:lnTo>
                  <a:pt x="1246706" y="958474"/>
                </a:lnTo>
                <a:lnTo>
                  <a:pt x="1299873" y="955651"/>
                </a:lnTo>
                <a:lnTo>
                  <a:pt x="1338266" y="952153"/>
                </a:lnTo>
                <a:lnTo>
                  <a:pt x="1330173" y="876383"/>
                </a:lnTo>
                <a:close/>
              </a:path>
              <a:path w="1338580" h="958850">
                <a:moveTo>
                  <a:pt x="1073293" y="873597"/>
                </a:moveTo>
                <a:lnTo>
                  <a:pt x="1063031" y="949104"/>
                </a:lnTo>
                <a:lnTo>
                  <a:pt x="1116256" y="954990"/>
                </a:lnTo>
                <a:lnTo>
                  <a:pt x="1154751" y="957602"/>
                </a:lnTo>
                <a:lnTo>
                  <a:pt x="1158580" y="881499"/>
                </a:lnTo>
                <a:lnTo>
                  <a:pt x="1144209" y="880676"/>
                </a:lnTo>
                <a:lnTo>
                  <a:pt x="1126333" y="879368"/>
                </a:lnTo>
                <a:lnTo>
                  <a:pt x="1108556" y="877751"/>
                </a:lnTo>
                <a:lnTo>
                  <a:pt x="1090876" y="875827"/>
                </a:lnTo>
                <a:lnTo>
                  <a:pt x="1073293" y="873597"/>
                </a:lnTo>
                <a:close/>
              </a:path>
              <a:path w="1338580" h="958850">
                <a:moveTo>
                  <a:pt x="906172" y="835765"/>
                </a:moveTo>
                <a:lnTo>
                  <a:pt x="882884" y="908319"/>
                </a:lnTo>
                <a:lnTo>
                  <a:pt x="897536" y="912905"/>
                </a:lnTo>
                <a:lnTo>
                  <a:pt x="915950" y="918337"/>
                </a:lnTo>
                <a:lnTo>
                  <a:pt x="934473" y="923435"/>
                </a:lnTo>
                <a:lnTo>
                  <a:pt x="953106" y="928198"/>
                </a:lnTo>
                <a:lnTo>
                  <a:pt x="971847" y="932624"/>
                </a:lnTo>
                <a:lnTo>
                  <a:pt x="988681" y="858306"/>
                </a:lnTo>
                <a:lnTo>
                  <a:pt x="974768" y="855047"/>
                </a:lnTo>
                <a:lnTo>
                  <a:pt x="957468" y="850693"/>
                </a:lnTo>
                <a:lnTo>
                  <a:pt x="940270" y="846027"/>
                </a:lnTo>
                <a:lnTo>
                  <a:pt x="923171" y="841050"/>
                </a:lnTo>
                <a:lnTo>
                  <a:pt x="906172" y="835765"/>
                </a:lnTo>
                <a:close/>
              </a:path>
              <a:path w="1338580" h="958850">
                <a:moveTo>
                  <a:pt x="748217" y="769598"/>
                </a:moveTo>
                <a:lnTo>
                  <a:pt x="712983" y="837162"/>
                </a:lnTo>
                <a:lnTo>
                  <a:pt x="726694" y="844194"/>
                </a:lnTo>
                <a:lnTo>
                  <a:pt x="743932" y="852700"/>
                </a:lnTo>
                <a:lnTo>
                  <a:pt x="761283" y="860890"/>
                </a:lnTo>
                <a:lnTo>
                  <a:pt x="778746" y="868765"/>
                </a:lnTo>
                <a:lnTo>
                  <a:pt x="796323" y="876321"/>
                </a:lnTo>
                <a:lnTo>
                  <a:pt x="825799" y="806053"/>
                </a:lnTo>
                <a:lnTo>
                  <a:pt x="812711" y="800454"/>
                </a:lnTo>
                <a:lnTo>
                  <a:pt x="796438" y="793185"/>
                </a:lnTo>
                <a:lnTo>
                  <a:pt x="780266" y="785618"/>
                </a:lnTo>
                <a:lnTo>
                  <a:pt x="764192" y="777756"/>
                </a:lnTo>
                <a:lnTo>
                  <a:pt x="748217" y="769598"/>
                </a:lnTo>
                <a:close/>
              </a:path>
              <a:path w="1338580" h="958850">
                <a:moveTo>
                  <a:pt x="602494" y="678439"/>
                </a:moveTo>
                <a:lnTo>
                  <a:pt x="557373" y="739844"/>
                </a:lnTo>
                <a:lnTo>
                  <a:pt x="569842" y="748892"/>
                </a:lnTo>
                <a:lnTo>
                  <a:pt x="585526" y="759949"/>
                </a:lnTo>
                <a:lnTo>
                  <a:pt x="601320" y="770726"/>
                </a:lnTo>
                <a:lnTo>
                  <a:pt x="617222" y="781221"/>
                </a:lnTo>
                <a:lnTo>
                  <a:pt x="633234" y="791432"/>
                </a:lnTo>
                <a:lnTo>
                  <a:pt x="673699" y="726864"/>
                </a:lnTo>
                <a:lnTo>
                  <a:pt x="659282" y="717676"/>
                </a:lnTo>
                <a:lnTo>
                  <a:pt x="644953" y="708239"/>
                </a:lnTo>
                <a:lnTo>
                  <a:pt x="630713" y="698553"/>
                </a:lnTo>
                <a:lnTo>
                  <a:pt x="616559" y="688619"/>
                </a:lnTo>
                <a:lnTo>
                  <a:pt x="602494" y="678439"/>
                </a:lnTo>
                <a:close/>
              </a:path>
              <a:path w="1338580" h="958850">
                <a:moveTo>
                  <a:pt x="470528" y="567072"/>
                </a:moveTo>
                <a:lnTo>
                  <a:pt x="417796" y="622080"/>
                </a:lnTo>
                <a:lnTo>
                  <a:pt x="431166" y="634742"/>
                </a:lnTo>
                <a:lnTo>
                  <a:pt x="444629" y="647184"/>
                </a:lnTo>
                <a:lnTo>
                  <a:pt x="458187" y="659405"/>
                </a:lnTo>
                <a:lnTo>
                  <a:pt x="471839" y="671403"/>
                </a:lnTo>
                <a:lnTo>
                  <a:pt x="485585" y="683177"/>
                </a:lnTo>
                <a:lnTo>
                  <a:pt x="534783" y="624987"/>
                </a:lnTo>
                <a:lnTo>
                  <a:pt x="521765" y="613836"/>
                </a:lnTo>
                <a:lnTo>
                  <a:pt x="508832" y="602469"/>
                </a:lnTo>
                <a:lnTo>
                  <a:pt x="495981" y="590886"/>
                </a:lnTo>
                <a:lnTo>
                  <a:pt x="483213" y="579087"/>
                </a:lnTo>
                <a:lnTo>
                  <a:pt x="470528" y="567072"/>
                </a:lnTo>
                <a:close/>
              </a:path>
              <a:path w="1338580" h="958850">
                <a:moveTo>
                  <a:pt x="351922" y="439823"/>
                </a:moveTo>
                <a:lnTo>
                  <a:pt x="293519" y="488768"/>
                </a:lnTo>
                <a:lnTo>
                  <a:pt x="305371" y="502766"/>
                </a:lnTo>
                <a:lnTo>
                  <a:pt x="317308" y="516579"/>
                </a:lnTo>
                <a:lnTo>
                  <a:pt x="329333" y="530208"/>
                </a:lnTo>
                <a:lnTo>
                  <a:pt x="341446" y="543650"/>
                </a:lnTo>
                <a:lnTo>
                  <a:pt x="353646" y="556905"/>
                </a:lnTo>
                <a:lnTo>
                  <a:pt x="409435" y="505001"/>
                </a:lnTo>
                <a:lnTo>
                  <a:pt x="397775" y="492333"/>
                </a:lnTo>
                <a:lnTo>
                  <a:pt x="386194" y="479480"/>
                </a:lnTo>
                <a:lnTo>
                  <a:pt x="374691" y="466443"/>
                </a:lnTo>
                <a:lnTo>
                  <a:pt x="363267" y="453224"/>
                </a:lnTo>
                <a:lnTo>
                  <a:pt x="351922" y="439823"/>
                </a:lnTo>
                <a:close/>
              </a:path>
              <a:path w="1338580" h="958850">
                <a:moveTo>
                  <a:pt x="246312" y="301226"/>
                </a:moveTo>
                <a:lnTo>
                  <a:pt x="183751" y="344728"/>
                </a:lnTo>
                <a:lnTo>
                  <a:pt x="194236" y="359675"/>
                </a:lnTo>
                <a:lnTo>
                  <a:pt x="204802" y="374471"/>
                </a:lnTo>
                <a:lnTo>
                  <a:pt x="215449" y="389116"/>
                </a:lnTo>
                <a:lnTo>
                  <a:pt x="226178" y="403607"/>
                </a:lnTo>
                <a:lnTo>
                  <a:pt x="236988" y="417944"/>
                </a:lnTo>
                <a:lnTo>
                  <a:pt x="297628" y="371800"/>
                </a:lnTo>
                <a:lnTo>
                  <a:pt x="287215" y="357990"/>
                </a:lnTo>
                <a:lnTo>
                  <a:pt x="276877" y="344026"/>
                </a:lnTo>
                <a:lnTo>
                  <a:pt x="266615" y="329911"/>
                </a:lnTo>
                <a:lnTo>
                  <a:pt x="256426" y="315643"/>
                </a:lnTo>
                <a:lnTo>
                  <a:pt x="246312" y="301226"/>
                </a:lnTo>
                <a:close/>
              </a:path>
              <a:path w="1338580" h="958850">
                <a:moveTo>
                  <a:pt x="152040" y="153823"/>
                </a:moveTo>
                <a:lnTo>
                  <a:pt x="86398" y="192520"/>
                </a:lnTo>
                <a:lnTo>
                  <a:pt x="98012" y="212029"/>
                </a:lnTo>
                <a:lnTo>
                  <a:pt x="106801" y="226536"/>
                </a:lnTo>
                <a:lnTo>
                  <a:pt x="115656" y="240935"/>
                </a:lnTo>
                <a:lnTo>
                  <a:pt x="124580" y="255227"/>
                </a:lnTo>
                <a:lnTo>
                  <a:pt x="133570" y="269411"/>
                </a:lnTo>
                <a:lnTo>
                  <a:pt x="197788" y="228392"/>
                </a:lnTo>
                <a:lnTo>
                  <a:pt x="186183" y="210038"/>
                </a:lnTo>
                <a:lnTo>
                  <a:pt x="177553" y="196146"/>
                </a:lnTo>
                <a:lnTo>
                  <a:pt x="168986" y="182145"/>
                </a:lnTo>
                <a:lnTo>
                  <a:pt x="160482" y="168037"/>
                </a:lnTo>
                <a:lnTo>
                  <a:pt x="152040" y="153823"/>
                </a:lnTo>
                <a:close/>
              </a:path>
              <a:path w="1338580" h="958850">
                <a:moveTo>
                  <a:pt x="67947" y="0"/>
                </a:moveTo>
                <a:lnTo>
                  <a:pt x="0" y="34489"/>
                </a:lnTo>
                <a:lnTo>
                  <a:pt x="10317" y="54634"/>
                </a:lnTo>
                <a:lnTo>
                  <a:pt x="18130" y="69647"/>
                </a:lnTo>
                <a:lnTo>
                  <a:pt x="26007" y="84578"/>
                </a:lnTo>
                <a:lnTo>
                  <a:pt x="33950" y="99426"/>
                </a:lnTo>
                <a:lnTo>
                  <a:pt x="41958" y="114190"/>
                </a:lnTo>
                <a:lnTo>
                  <a:pt x="108833" y="77665"/>
                </a:lnTo>
                <a:lnTo>
                  <a:pt x="98447" y="58472"/>
                </a:lnTo>
                <a:lnTo>
                  <a:pt x="90731" y="43978"/>
                </a:lnTo>
                <a:lnTo>
                  <a:pt x="83075" y="29402"/>
                </a:lnTo>
                <a:lnTo>
                  <a:pt x="75481" y="14742"/>
                </a:lnTo>
                <a:lnTo>
                  <a:pt x="67947" y="0"/>
                </a:lnTo>
                <a:close/>
              </a:path>
            </a:pathLst>
          </a:custGeom>
          <a:solidFill>
            <a:srgbClr val="6DC62A"/>
          </a:solidFill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17" name="bk object 17"/>
          <p:cNvSpPr/>
          <p:nvPr/>
        </p:nvSpPr>
        <p:spPr>
          <a:xfrm>
            <a:off x="2504350" y="1312418"/>
            <a:ext cx="1106723" cy="553751"/>
          </a:xfrm>
          <a:custGeom>
            <a:avLst/>
            <a:gdLst/>
            <a:ahLst/>
            <a:cxnLst/>
            <a:rect l="l" t="t" r="r" b="b"/>
            <a:pathLst>
              <a:path w="1830704" h="1151254">
                <a:moveTo>
                  <a:pt x="42336" y="1055823"/>
                </a:moveTo>
                <a:lnTo>
                  <a:pt x="0" y="1083238"/>
                </a:lnTo>
                <a:lnTo>
                  <a:pt x="9666" y="1099686"/>
                </a:lnTo>
                <a:lnTo>
                  <a:pt x="18814" y="1116472"/>
                </a:lnTo>
                <a:lnTo>
                  <a:pt x="27433" y="1133583"/>
                </a:lnTo>
                <a:lnTo>
                  <a:pt x="35510" y="1151009"/>
                </a:lnTo>
                <a:lnTo>
                  <a:pt x="84085" y="1119569"/>
                </a:lnTo>
                <a:lnTo>
                  <a:pt x="42336" y="1055823"/>
                </a:lnTo>
                <a:close/>
              </a:path>
              <a:path w="1830704" h="1151254">
                <a:moveTo>
                  <a:pt x="188405" y="956599"/>
                </a:moveTo>
                <a:lnTo>
                  <a:pt x="170412" y="969218"/>
                </a:lnTo>
                <a:lnTo>
                  <a:pt x="115794" y="1006828"/>
                </a:lnTo>
                <a:lnTo>
                  <a:pt x="158610" y="1069861"/>
                </a:lnTo>
                <a:lnTo>
                  <a:pt x="207921" y="1035957"/>
                </a:lnTo>
                <a:lnTo>
                  <a:pt x="232289" y="1018894"/>
                </a:lnTo>
                <a:lnTo>
                  <a:pt x="188405" y="956599"/>
                </a:lnTo>
                <a:close/>
              </a:path>
              <a:path w="1830704" h="1151254">
                <a:moveTo>
                  <a:pt x="330923" y="852558"/>
                </a:moveTo>
                <a:lnTo>
                  <a:pt x="313290" y="865829"/>
                </a:lnTo>
                <a:lnTo>
                  <a:pt x="260057" y="905209"/>
                </a:lnTo>
                <a:lnTo>
                  <a:pt x="304990" y="966751"/>
                </a:lnTo>
                <a:lnTo>
                  <a:pt x="353013" y="931277"/>
                </a:lnTo>
                <a:lnTo>
                  <a:pt x="376868" y="913349"/>
                </a:lnTo>
                <a:lnTo>
                  <a:pt x="330923" y="852558"/>
                </a:lnTo>
                <a:close/>
              </a:path>
              <a:path w="1830704" h="1151254">
                <a:moveTo>
                  <a:pt x="470245" y="743863"/>
                </a:moveTo>
                <a:lnTo>
                  <a:pt x="452841" y="757798"/>
                </a:lnTo>
                <a:lnTo>
                  <a:pt x="401027" y="798699"/>
                </a:lnTo>
                <a:lnTo>
                  <a:pt x="447917" y="858763"/>
                </a:lnTo>
                <a:lnTo>
                  <a:pt x="504756" y="813855"/>
                </a:lnTo>
                <a:lnTo>
                  <a:pt x="517970" y="803264"/>
                </a:lnTo>
                <a:lnTo>
                  <a:pt x="470245" y="743863"/>
                </a:lnTo>
                <a:close/>
              </a:path>
              <a:path w="1830704" h="1151254">
                <a:moveTo>
                  <a:pt x="607068" y="631427"/>
                </a:moveTo>
                <a:lnTo>
                  <a:pt x="538878" y="688033"/>
                </a:lnTo>
                <a:lnTo>
                  <a:pt x="587291" y="746878"/>
                </a:lnTo>
                <a:lnTo>
                  <a:pt x="655957" y="689875"/>
                </a:lnTo>
                <a:lnTo>
                  <a:pt x="607068" y="631427"/>
                </a:lnTo>
                <a:close/>
              </a:path>
              <a:path w="1830704" h="1151254">
                <a:moveTo>
                  <a:pt x="743173" y="517032"/>
                </a:moveTo>
                <a:lnTo>
                  <a:pt x="675020" y="574339"/>
                </a:lnTo>
                <a:lnTo>
                  <a:pt x="724108" y="632622"/>
                </a:lnTo>
                <a:lnTo>
                  <a:pt x="792100" y="575449"/>
                </a:lnTo>
                <a:lnTo>
                  <a:pt x="743173" y="517032"/>
                </a:lnTo>
                <a:close/>
              </a:path>
              <a:path w="1830704" h="1151254">
                <a:moveTo>
                  <a:pt x="881659" y="403810"/>
                </a:moveTo>
                <a:lnTo>
                  <a:pt x="856372" y="423914"/>
                </a:lnTo>
                <a:lnTo>
                  <a:pt x="811822" y="460057"/>
                </a:lnTo>
                <a:lnTo>
                  <a:pt x="860143" y="518977"/>
                </a:lnTo>
                <a:lnTo>
                  <a:pt x="905689" y="482039"/>
                </a:lnTo>
                <a:lnTo>
                  <a:pt x="928836" y="463650"/>
                </a:lnTo>
                <a:lnTo>
                  <a:pt x="881659" y="403810"/>
                </a:lnTo>
                <a:close/>
              </a:path>
              <a:path w="1830704" h="1151254">
                <a:moveTo>
                  <a:pt x="1026699" y="296519"/>
                </a:moveTo>
                <a:lnTo>
                  <a:pt x="1008519" y="309090"/>
                </a:lnTo>
                <a:lnTo>
                  <a:pt x="990219" y="322021"/>
                </a:lnTo>
                <a:lnTo>
                  <a:pt x="971762" y="335333"/>
                </a:lnTo>
                <a:lnTo>
                  <a:pt x="953117" y="349045"/>
                </a:lnTo>
                <a:lnTo>
                  <a:pt x="998536" y="410230"/>
                </a:lnTo>
                <a:lnTo>
                  <a:pt x="1010602" y="401327"/>
                </a:lnTo>
                <a:lnTo>
                  <a:pt x="1025552" y="390455"/>
                </a:lnTo>
                <a:lnTo>
                  <a:pt x="1040374" y="379854"/>
                </a:lnTo>
                <a:lnTo>
                  <a:pt x="1055087" y="369513"/>
                </a:lnTo>
                <a:lnTo>
                  <a:pt x="1069710" y="359420"/>
                </a:lnTo>
                <a:lnTo>
                  <a:pt x="1026699" y="296519"/>
                </a:lnTo>
                <a:close/>
              </a:path>
              <a:path w="1830704" h="1151254">
                <a:moveTo>
                  <a:pt x="1181503" y="201352"/>
                </a:moveTo>
                <a:lnTo>
                  <a:pt x="1161727" y="212294"/>
                </a:lnTo>
                <a:lnTo>
                  <a:pt x="1142035" y="223545"/>
                </a:lnTo>
                <a:lnTo>
                  <a:pt x="1122406" y="235114"/>
                </a:lnTo>
                <a:lnTo>
                  <a:pt x="1102821" y="247009"/>
                </a:lnTo>
                <a:lnTo>
                  <a:pt x="1142798" y="311880"/>
                </a:lnTo>
                <a:lnTo>
                  <a:pt x="1157770" y="302760"/>
                </a:lnTo>
                <a:lnTo>
                  <a:pt x="1172760" y="293844"/>
                </a:lnTo>
                <a:lnTo>
                  <a:pt x="1187777" y="285129"/>
                </a:lnTo>
                <a:lnTo>
                  <a:pt x="1202831" y="276609"/>
                </a:lnTo>
                <a:lnTo>
                  <a:pt x="1217933" y="268279"/>
                </a:lnTo>
                <a:lnTo>
                  <a:pt x="1181503" y="201352"/>
                </a:lnTo>
                <a:close/>
              </a:path>
              <a:path w="1830704" h="1151254">
                <a:moveTo>
                  <a:pt x="1346100" y="123597"/>
                </a:moveTo>
                <a:lnTo>
                  <a:pt x="1324921" y="132332"/>
                </a:lnTo>
                <a:lnTo>
                  <a:pt x="1303963" y="141328"/>
                </a:lnTo>
                <a:lnTo>
                  <a:pt x="1283213" y="150591"/>
                </a:lnTo>
                <a:lnTo>
                  <a:pt x="1262656" y="160122"/>
                </a:lnTo>
                <a:lnTo>
                  <a:pt x="1295206" y="229021"/>
                </a:lnTo>
                <a:lnTo>
                  <a:pt x="1310847" y="221742"/>
                </a:lnTo>
                <a:lnTo>
                  <a:pt x="1326603" y="214626"/>
                </a:lnTo>
                <a:lnTo>
                  <a:pt x="1342485" y="207673"/>
                </a:lnTo>
                <a:lnTo>
                  <a:pt x="1358499" y="200880"/>
                </a:lnTo>
                <a:lnTo>
                  <a:pt x="1374651" y="194246"/>
                </a:lnTo>
                <a:lnTo>
                  <a:pt x="1346100" y="123597"/>
                </a:lnTo>
                <a:close/>
              </a:path>
              <a:path w="1830704" h="1151254">
                <a:moveTo>
                  <a:pt x="1518231" y="64664"/>
                </a:moveTo>
                <a:lnTo>
                  <a:pt x="1496136" y="71127"/>
                </a:lnTo>
                <a:lnTo>
                  <a:pt x="1474329" y="77803"/>
                </a:lnTo>
                <a:lnTo>
                  <a:pt x="1452801" y="84693"/>
                </a:lnTo>
                <a:lnTo>
                  <a:pt x="1431542" y="91799"/>
                </a:lnTo>
                <a:lnTo>
                  <a:pt x="1456168" y="163911"/>
                </a:lnTo>
                <a:lnTo>
                  <a:pt x="1472418" y="158455"/>
                </a:lnTo>
                <a:lnTo>
                  <a:pt x="1488839" y="153130"/>
                </a:lnTo>
                <a:lnTo>
                  <a:pt x="1505435" y="147935"/>
                </a:lnTo>
                <a:lnTo>
                  <a:pt x="1522211" y="142869"/>
                </a:lnTo>
                <a:lnTo>
                  <a:pt x="1539172" y="137930"/>
                </a:lnTo>
                <a:lnTo>
                  <a:pt x="1518231" y="64664"/>
                </a:lnTo>
                <a:close/>
              </a:path>
              <a:path w="1830704" h="1151254">
                <a:moveTo>
                  <a:pt x="1694498" y="22713"/>
                </a:moveTo>
                <a:lnTo>
                  <a:pt x="1671948" y="27219"/>
                </a:lnTo>
                <a:lnTo>
                  <a:pt x="1649701" y="31893"/>
                </a:lnTo>
                <a:lnTo>
                  <a:pt x="1627751" y="36736"/>
                </a:lnTo>
                <a:lnTo>
                  <a:pt x="1606092" y="41749"/>
                </a:lnTo>
                <a:lnTo>
                  <a:pt x="1623665" y="115896"/>
                </a:lnTo>
                <a:lnTo>
                  <a:pt x="1657252" y="108231"/>
                </a:lnTo>
                <a:lnTo>
                  <a:pt x="1691598" y="100980"/>
                </a:lnTo>
                <a:lnTo>
                  <a:pt x="1709063" y="97509"/>
                </a:lnTo>
                <a:lnTo>
                  <a:pt x="1694498" y="22713"/>
                </a:lnTo>
                <a:close/>
              </a:path>
              <a:path w="1830704" h="1151254">
                <a:moveTo>
                  <a:pt x="1830708" y="0"/>
                </a:moveTo>
                <a:lnTo>
                  <a:pt x="1783297" y="7085"/>
                </a:lnTo>
                <a:lnTo>
                  <a:pt x="1795205" y="82348"/>
                </a:lnTo>
                <a:lnTo>
                  <a:pt x="1826430" y="77595"/>
                </a:lnTo>
                <a:lnTo>
                  <a:pt x="1826389" y="71821"/>
                </a:lnTo>
                <a:lnTo>
                  <a:pt x="1826663" y="53653"/>
                </a:lnTo>
                <a:lnTo>
                  <a:pt x="1827480" y="35622"/>
                </a:lnTo>
                <a:lnTo>
                  <a:pt x="1828831" y="17735"/>
                </a:lnTo>
                <a:lnTo>
                  <a:pt x="1830708" y="0"/>
                </a:lnTo>
                <a:close/>
              </a:path>
            </a:pathLst>
          </a:custGeom>
          <a:solidFill>
            <a:srgbClr val="DFDFDF">
              <a:alpha val="14999"/>
            </a:srgbClr>
          </a:solidFill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18" name="bk object 18"/>
          <p:cNvSpPr/>
          <p:nvPr/>
        </p:nvSpPr>
        <p:spPr>
          <a:xfrm>
            <a:off x="4301815" y="1220946"/>
            <a:ext cx="2483698" cy="705246"/>
          </a:xfrm>
          <a:custGeom>
            <a:avLst/>
            <a:gdLst/>
            <a:ahLst/>
            <a:cxnLst/>
            <a:rect l="l" t="t" r="r" b="b"/>
            <a:pathLst>
              <a:path w="4108450" h="1466214">
                <a:moveTo>
                  <a:pt x="17335" y="301010"/>
                </a:moveTo>
                <a:lnTo>
                  <a:pt x="13544" y="315704"/>
                </a:lnTo>
                <a:lnTo>
                  <a:pt x="9351" y="330362"/>
                </a:lnTo>
                <a:lnTo>
                  <a:pt x="4870" y="344636"/>
                </a:lnTo>
                <a:lnTo>
                  <a:pt x="0" y="358863"/>
                </a:lnTo>
                <a:lnTo>
                  <a:pt x="39180" y="330362"/>
                </a:lnTo>
                <a:lnTo>
                  <a:pt x="33733" y="322915"/>
                </a:lnTo>
                <a:lnTo>
                  <a:pt x="28277" y="315542"/>
                </a:lnTo>
                <a:lnTo>
                  <a:pt x="22812" y="308241"/>
                </a:lnTo>
                <a:lnTo>
                  <a:pt x="17335" y="301010"/>
                </a:lnTo>
                <a:close/>
              </a:path>
              <a:path w="4108450" h="1466214">
                <a:moveTo>
                  <a:pt x="1234282" y="1384625"/>
                </a:moveTo>
                <a:lnTo>
                  <a:pt x="1219536" y="1459383"/>
                </a:lnTo>
                <a:lnTo>
                  <a:pt x="1253779" y="1465869"/>
                </a:lnTo>
                <a:lnTo>
                  <a:pt x="1254808" y="1446595"/>
                </a:lnTo>
                <a:lnTo>
                  <a:pt x="1256461" y="1427492"/>
                </a:lnTo>
                <a:lnTo>
                  <a:pt x="1258730" y="1408569"/>
                </a:lnTo>
                <a:lnTo>
                  <a:pt x="1261602" y="1389835"/>
                </a:lnTo>
                <a:lnTo>
                  <a:pt x="1234282" y="1384625"/>
                </a:lnTo>
                <a:close/>
              </a:path>
              <a:path w="4108450" h="1466214">
                <a:moveTo>
                  <a:pt x="90944" y="405227"/>
                </a:moveTo>
                <a:lnTo>
                  <a:pt x="27346" y="447201"/>
                </a:lnTo>
                <a:lnTo>
                  <a:pt x="38807" y="464735"/>
                </a:lnTo>
                <a:lnTo>
                  <a:pt x="50429" y="482843"/>
                </a:lnTo>
                <a:lnTo>
                  <a:pt x="62284" y="501631"/>
                </a:lnTo>
                <a:lnTo>
                  <a:pt x="74444" y="521202"/>
                </a:lnTo>
                <a:lnTo>
                  <a:pt x="139297" y="481195"/>
                </a:lnTo>
                <a:lnTo>
                  <a:pt x="126842" y="461150"/>
                </a:lnTo>
                <a:lnTo>
                  <a:pt x="114681" y="441878"/>
                </a:lnTo>
                <a:lnTo>
                  <a:pt x="102740" y="423273"/>
                </a:lnTo>
                <a:lnTo>
                  <a:pt x="90944" y="405227"/>
                </a:lnTo>
                <a:close/>
              </a:path>
              <a:path w="4108450" h="1466214">
                <a:moveTo>
                  <a:pt x="185614" y="557819"/>
                </a:moveTo>
                <a:lnTo>
                  <a:pt x="120145" y="596809"/>
                </a:lnTo>
                <a:lnTo>
                  <a:pt x="165482" y="673205"/>
                </a:lnTo>
                <a:lnTo>
                  <a:pt x="230976" y="634257"/>
                </a:lnTo>
                <a:lnTo>
                  <a:pt x="185614" y="557819"/>
                </a:lnTo>
                <a:close/>
              </a:path>
              <a:path w="4108450" h="1466214">
                <a:moveTo>
                  <a:pt x="276494" y="709804"/>
                </a:moveTo>
                <a:lnTo>
                  <a:pt x="211548" y="749661"/>
                </a:lnTo>
                <a:lnTo>
                  <a:pt x="223941" y="769722"/>
                </a:lnTo>
                <a:lnTo>
                  <a:pt x="233030" y="784254"/>
                </a:lnTo>
                <a:lnTo>
                  <a:pt x="241980" y="798399"/>
                </a:lnTo>
                <a:lnTo>
                  <a:pt x="250823" y="812205"/>
                </a:lnTo>
                <a:lnTo>
                  <a:pt x="259593" y="825722"/>
                </a:lnTo>
                <a:lnTo>
                  <a:pt x="323391" y="784053"/>
                </a:lnTo>
                <a:lnTo>
                  <a:pt x="311989" y="766441"/>
                </a:lnTo>
                <a:lnTo>
                  <a:pt x="300423" y="748270"/>
                </a:lnTo>
                <a:lnTo>
                  <a:pt x="288617" y="729428"/>
                </a:lnTo>
                <a:lnTo>
                  <a:pt x="276494" y="709804"/>
                </a:lnTo>
                <a:close/>
              </a:path>
              <a:path w="4108450" h="1466214">
                <a:moveTo>
                  <a:pt x="372640" y="856305"/>
                </a:moveTo>
                <a:lnTo>
                  <a:pt x="310633" y="900592"/>
                </a:lnTo>
                <a:lnTo>
                  <a:pt x="324208" y="919351"/>
                </a:lnTo>
                <a:lnTo>
                  <a:pt x="337842" y="937687"/>
                </a:lnTo>
                <a:lnTo>
                  <a:pt x="351558" y="955626"/>
                </a:lnTo>
                <a:lnTo>
                  <a:pt x="365381" y="973189"/>
                </a:lnTo>
                <a:lnTo>
                  <a:pt x="424922" y="925636"/>
                </a:lnTo>
                <a:lnTo>
                  <a:pt x="411746" y="908894"/>
                </a:lnTo>
                <a:lnTo>
                  <a:pt x="398655" y="891773"/>
                </a:lnTo>
                <a:lnTo>
                  <a:pt x="385628" y="874251"/>
                </a:lnTo>
                <a:lnTo>
                  <a:pt x="372640" y="856305"/>
                </a:lnTo>
                <a:close/>
              </a:path>
              <a:path w="4108450" h="1466214">
                <a:moveTo>
                  <a:pt x="481078" y="991610"/>
                </a:moveTo>
                <a:lnTo>
                  <a:pt x="424704" y="1042878"/>
                </a:lnTo>
                <a:lnTo>
                  <a:pt x="440350" y="1059786"/>
                </a:lnTo>
                <a:lnTo>
                  <a:pt x="456224" y="1076346"/>
                </a:lnTo>
                <a:lnTo>
                  <a:pt x="472337" y="1092565"/>
                </a:lnTo>
                <a:lnTo>
                  <a:pt x="488704" y="1108450"/>
                </a:lnTo>
                <a:lnTo>
                  <a:pt x="541272" y="1053287"/>
                </a:lnTo>
                <a:lnTo>
                  <a:pt x="525893" y="1038359"/>
                </a:lnTo>
                <a:lnTo>
                  <a:pt x="510743" y="1023109"/>
                </a:lnTo>
                <a:lnTo>
                  <a:pt x="495809" y="1007529"/>
                </a:lnTo>
                <a:lnTo>
                  <a:pt x="481078" y="991610"/>
                </a:lnTo>
                <a:close/>
              </a:path>
              <a:path w="4108450" h="1466214">
                <a:moveTo>
                  <a:pt x="605823" y="1110311"/>
                </a:moveTo>
                <a:lnTo>
                  <a:pt x="557590" y="1169304"/>
                </a:lnTo>
                <a:lnTo>
                  <a:pt x="575428" y="1183605"/>
                </a:lnTo>
                <a:lnTo>
                  <a:pt x="593578" y="1197593"/>
                </a:lnTo>
                <a:lnTo>
                  <a:pt x="612049" y="1211271"/>
                </a:lnTo>
                <a:lnTo>
                  <a:pt x="630849" y="1224640"/>
                </a:lnTo>
                <a:lnTo>
                  <a:pt x="674411" y="1162119"/>
                </a:lnTo>
                <a:lnTo>
                  <a:pt x="656808" y="1149601"/>
                </a:lnTo>
                <a:lnTo>
                  <a:pt x="639514" y="1136795"/>
                </a:lnTo>
                <a:lnTo>
                  <a:pt x="622522" y="1123700"/>
                </a:lnTo>
                <a:lnTo>
                  <a:pt x="605823" y="1110311"/>
                </a:lnTo>
                <a:close/>
              </a:path>
              <a:path w="4108450" h="1466214">
                <a:moveTo>
                  <a:pt x="746898" y="1208662"/>
                </a:moveTo>
                <a:lnTo>
                  <a:pt x="708143" y="1274271"/>
                </a:lnTo>
                <a:lnTo>
                  <a:pt x="727754" y="1285618"/>
                </a:lnTo>
                <a:lnTo>
                  <a:pt x="747702" y="1296690"/>
                </a:lnTo>
                <a:lnTo>
                  <a:pt x="767991" y="1307486"/>
                </a:lnTo>
                <a:lnTo>
                  <a:pt x="788628" y="1318007"/>
                </a:lnTo>
                <a:lnTo>
                  <a:pt x="822646" y="1249822"/>
                </a:lnTo>
                <a:lnTo>
                  <a:pt x="803208" y="1239912"/>
                </a:lnTo>
                <a:lnTo>
                  <a:pt x="784108" y="1229750"/>
                </a:lnTo>
                <a:lnTo>
                  <a:pt x="765340" y="1219333"/>
                </a:lnTo>
                <a:lnTo>
                  <a:pt x="746898" y="1208662"/>
                </a:lnTo>
                <a:close/>
              </a:path>
              <a:path w="4108450" h="1466214">
                <a:moveTo>
                  <a:pt x="901015" y="1285732"/>
                </a:moveTo>
                <a:lnTo>
                  <a:pt x="871512" y="1355989"/>
                </a:lnTo>
                <a:lnTo>
                  <a:pt x="892287" y="1364528"/>
                </a:lnTo>
                <a:lnTo>
                  <a:pt x="913385" y="1372830"/>
                </a:lnTo>
                <a:lnTo>
                  <a:pt x="934810" y="1380896"/>
                </a:lnTo>
                <a:lnTo>
                  <a:pt x="956565" y="1388725"/>
                </a:lnTo>
                <a:lnTo>
                  <a:pt x="981852" y="1316843"/>
                </a:lnTo>
                <a:lnTo>
                  <a:pt x="961155" y="1309395"/>
                </a:lnTo>
                <a:lnTo>
                  <a:pt x="940786" y="1301727"/>
                </a:lnTo>
                <a:lnTo>
                  <a:pt x="920741" y="1293840"/>
                </a:lnTo>
                <a:lnTo>
                  <a:pt x="901015" y="1285732"/>
                </a:lnTo>
                <a:close/>
              </a:path>
              <a:path w="4108450" h="1466214">
                <a:moveTo>
                  <a:pt x="1064690" y="1343475"/>
                </a:moveTo>
                <a:lnTo>
                  <a:pt x="1043277" y="1416604"/>
                </a:lnTo>
                <a:lnTo>
                  <a:pt x="1086498" y="1428689"/>
                </a:lnTo>
                <a:lnTo>
                  <a:pt x="1130907" y="1439974"/>
                </a:lnTo>
                <a:lnTo>
                  <a:pt x="1148817" y="1365909"/>
                </a:lnTo>
                <a:lnTo>
                  <a:pt x="1127338" y="1360583"/>
                </a:lnTo>
                <a:lnTo>
                  <a:pt x="1106159" y="1355069"/>
                </a:lnTo>
                <a:lnTo>
                  <a:pt x="1085277" y="1349367"/>
                </a:lnTo>
                <a:lnTo>
                  <a:pt x="1064690" y="1343475"/>
                </a:lnTo>
                <a:close/>
              </a:path>
              <a:path w="4108450" h="1466214">
                <a:moveTo>
                  <a:pt x="2541699" y="1355761"/>
                </a:moveTo>
                <a:lnTo>
                  <a:pt x="2499333" y="1366033"/>
                </a:lnTo>
                <a:lnTo>
                  <a:pt x="2456488" y="1375609"/>
                </a:lnTo>
                <a:lnTo>
                  <a:pt x="2472447" y="1450119"/>
                </a:lnTo>
                <a:lnTo>
                  <a:pt x="2516626" y="1440245"/>
                </a:lnTo>
                <a:lnTo>
                  <a:pt x="2560326" y="1429649"/>
                </a:lnTo>
                <a:lnTo>
                  <a:pt x="2541699" y="1355761"/>
                </a:lnTo>
                <a:close/>
              </a:path>
              <a:path w="4108450" h="1466214">
                <a:moveTo>
                  <a:pt x="2709525" y="1306667"/>
                </a:moveTo>
                <a:lnTo>
                  <a:pt x="2688855" y="1313477"/>
                </a:lnTo>
                <a:lnTo>
                  <a:pt x="2668060" y="1320105"/>
                </a:lnTo>
                <a:lnTo>
                  <a:pt x="2647140" y="1326549"/>
                </a:lnTo>
                <a:lnTo>
                  <a:pt x="2626094" y="1332810"/>
                </a:lnTo>
                <a:lnTo>
                  <a:pt x="2647471" y="1405949"/>
                </a:lnTo>
                <a:lnTo>
                  <a:pt x="2669224" y="1399478"/>
                </a:lnTo>
                <a:lnTo>
                  <a:pt x="2690850" y="1392816"/>
                </a:lnTo>
                <a:lnTo>
                  <a:pt x="2712351" y="1385964"/>
                </a:lnTo>
                <a:lnTo>
                  <a:pt x="2733725" y="1378922"/>
                </a:lnTo>
                <a:lnTo>
                  <a:pt x="2709525" y="1306667"/>
                </a:lnTo>
                <a:close/>
              </a:path>
              <a:path w="4108450" h="1466214">
                <a:moveTo>
                  <a:pt x="2872911" y="1244516"/>
                </a:moveTo>
                <a:lnTo>
                  <a:pt x="2852867" y="1252976"/>
                </a:lnTo>
                <a:lnTo>
                  <a:pt x="2832693" y="1261246"/>
                </a:lnTo>
                <a:lnTo>
                  <a:pt x="2812389" y="1269326"/>
                </a:lnTo>
                <a:lnTo>
                  <a:pt x="2791955" y="1277216"/>
                </a:lnTo>
                <a:lnTo>
                  <a:pt x="2819038" y="1348441"/>
                </a:lnTo>
                <a:lnTo>
                  <a:pt x="2840204" y="1340269"/>
                </a:lnTo>
                <a:lnTo>
                  <a:pt x="2861238" y="1331898"/>
                </a:lnTo>
                <a:lnTo>
                  <a:pt x="2882139" y="1323329"/>
                </a:lnTo>
                <a:lnTo>
                  <a:pt x="2902908" y="1314563"/>
                </a:lnTo>
                <a:lnTo>
                  <a:pt x="2872911" y="1244516"/>
                </a:lnTo>
                <a:close/>
              </a:path>
              <a:path w="4108450" h="1466214">
                <a:moveTo>
                  <a:pt x="3030475" y="1168970"/>
                </a:moveTo>
                <a:lnTo>
                  <a:pt x="3011221" y="1179108"/>
                </a:lnTo>
                <a:lnTo>
                  <a:pt x="2991835" y="1189051"/>
                </a:lnTo>
                <a:lnTo>
                  <a:pt x="2972315" y="1198798"/>
                </a:lnTo>
                <a:lnTo>
                  <a:pt x="2952663" y="1208350"/>
                </a:lnTo>
                <a:lnTo>
                  <a:pt x="2985603" y="1277062"/>
                </a:lnTo>
                <a:lnTo>
                  <a:pt x="3005993" y="1267152"/>
                </a:lnTo>
                <a:lnTo>
                  <a:pt x="3026246" y="1257039"/>
                </a:lnTo>
                <a:lnTo>
                  <a:pt x="3046363" y="1246722"/>
                </a:lnTo>
                <a:lnTo>
                  <a:pt x="3066342" y="1236201"/>
                </a:lnTo>
                <a:lnTo>
                  <a:pt x="3030475" y="1168970"/>
                </a:lnTo>
                <a:close/>
              </a:path>
              <a:path w="4108450" h="1466214">
                <a:moveTo>
                  <a:pt x="3180951" y="1080010"/>
                </a:moveTo>
                <a:lnTo>
                  <a:pt x="3162624" y="1091821"/>
                </a:lnTo>
                <a:lnTo>
                  <a:pt x="3144162" y="1103433"/>
                </a:lnTo>
                <a:lnTo>
                  <a:pt x="3125566" y="1114846"/>
                </a:lnTo>
                <a:lnTo>
                  <a:pt x="3106835" y="1126059"/>
                </a:lnTo>
                <a:lnTo>
                  <a:pt x="3145616" y="1191653"/>
                </a:lnTo>
                <a:lnTo>
                  <a:pt x="3165066" y="1180008"/>
                </a:lnTo>
                <a:lnTo>
                  <a:pt x="3184377" y="1168157"/>
                </a:lnTo>
                <a:lnTo>
                  <a:pt x="3203549" y="1156098"/>
                </a:lnTo>
                <a:lnTo>
                  <a:pt x="3222581" y="1143833"/>
                </a:lnTo>
                <a:lnTo>
                  <a:pt x="3180951" y="1080010"/>
                </a:lnTo>
                <a:close/>
              </a:path>
              <a:path w="4108450" h="1466214">
                <a:moveTo>
                  <a:pt x="3322170" y="978785"/>
                </a:moveTo>
                <a:lnTo>
                  <a:pt x="3304931" y="992171"/>
                </a:lnTo>
                <a:lnTo>
                  <a:pt x="3287558" y="1005358"/>
                </a:lnTo>
                <a:lnTo>
                  <a:pt x="3270052" y="1018345"/>
                </a:lnTo>
                <a:lnTo>
                  <a:pt x="3252411" y="1031134"/>
                </a:lnTo>
                <a:lnTo>
                  <a:pt x="3296796" y="1093073"/>
                </a:lnTo>
                <a:lnTo>
                  <a:pt x="3315115" y="1079793"/>
                </a:lnTo>
                <a:lnTo>
                  <a:pt x="3333294" y="1066306"/>
                </a:lnTo>
                <a:lnTo>
                  <a:pt x="3351333" y="1052613"/>
                </a:lnTo>
                <a:lnTo>
                  <a:pt x="3369233" y="1038715"/>
                </a:lnTo>
                <a:lnTo>
                  <a:pt x="3322170" y="978785"/>
                </a:lnTo>
                <a:close/>
              </a:path>
              <a:path w="4108450" h="1466214">
                <a:moveTo>
                  <a:pt x="3454709" y="865047"/>
                </a:moveTo>
                <a:lnTo>
                  <a:pt x="3438664" y="879902"/>
                </a:lnTo>
                <a:lnTo>
                  <a:pt x="3422487" y="894561"/>
                </a:lnTo>
                <a:lnTo>
                  <a:pt x="3406179" y="909024"/>
                </a:lnTo>
                <a:lnTo>
                  <a:pt x="3389740" y="923291"/>
                </a:lnTo>
                <a:lnTo>
                  <a:pt x="3439373" y="981110"/>
                </a:lnTo>
                <a:lnTo>
                  <a:pt x="3456430" y="966308"/>
                </a:lnTo>
                <a:lnTo>
                  <a:pt x="3473349" y="951303"/>
                </a:lnTo>
                <a:lnTo>
                  <a:pt x="3490131" y="936095"/>
                </a:lnTo>
                <a:lnTo>
                  <a:pt x="3506776" y="920685"/>
                </a:lnTo>
                <a:lnTo>
                  <a:pt x="3454709" y="865047"/>
                </a:lnTo>
                <a:close/>
              </a:path>
              <a:path w="4108450" h="1466214">
                <a:moveTo>
                  <a:pt x="3577261" y="740327"/>
                </a:moveTo>
                <a:lnTo>
                  <a:pt x="3562478" y="756501"/>
                </a:lnTo>
                <a:lnTo>
                  <a:pt x="3547567" y="772484"/>
                </a:lnTo>
                <a:lnTo>
                  <a:pt x="3532530" y="788276"/>
                </a:lnTo>
                <a:lnTo>
                  <a:pt x="3517365" y="803876"/>
                </a:lnTo>
                <a:lnTo>
                  <a:pt x="3571728" y="857271"/>
                </a:lnTo>
                <a:lnTo>
                  <a:pt x="3587439" y="841109"/>
                </a:lnTo>
                <a:lnTo>
                  <a:pt x="3603015" y="824752"/>
                </a:lnTo>
                <a:lnTo>
                  <a:pt x="3618458" y="808199"/>
                </a:lnTo>
                <a:lnTo>
                  <a:pt x="3633767" y="791450"/>
                </a:lnTo>
                <a:lnTo>
                  <a:pt x="3577261" y="740327"/>
                </a:lnTo>
                <a:close/>
              </a:path>
              <a:path w="4108450" h="1466214">
                <a:moveTo>
                  <a:pt x="3689430" y="606019"/>
                </a:moveTo>
                <a:lnTo>
                  <a:pt x="3675930" y="623347"/>
                </a:lnTo>
                <a:lnTo>
                  <a:pt x="3662307" y="640491"/>
                </a:lnTo>
                <a:lnTo>
                  <a:pt x="3648563" y="657452"/>
                </a:lnTo>
                <a:lnTo>
                  <a:pt x="3634696" y="674229"/>
                </a:lnTo>
                <a:lnTo>
                  <a:pt x="3693194" y="723059"/>
                </a:lnTo>
                <a:lnTo>
                  <a:pt x="3707528" y="705716"/>
                </a:lnTo>
                <a:lnTo>
                  <a:pt x="3721735" y="688186"/>
                </a:lnTo>
                <a:lnTo>
                  <a:pt x="3735813" y="670468"/>
                </a:lnTo>
                <a:lnTo>
                  <a:pt x="3749762" y="652564"/>
                </a:lnTo>
                <a:lnTo>
                  <a:pt x="3689430" y="606019"/>
                </a:lnTo>
                <a:close/>
              </a:path>
              <a:path w="4108450" h="1466214">
                <a:moveTo>
                  <a:pt x="3791292" y="463414"/>
                </a:moveTo>
                <a:lnTo>
                  <a:pt x="3779071" y="481715"/>
                </a:lnTo>
                <a:lnTo>
                  <a:pt x="3766733" y="499841"/>
                </a:lnTo>
                <a:lnTo>
                  <a:pt x="3754279" y="517793"/>
                </a:lnTo>
                <a:lnTo>
                  <a:pt x="3741709" y="535570"/>
                </a:lnTo>
                <a:lnTo>
                  <a:pt x="3803728" y="579843"/>
                </a:lnTo>
                <a:lnTo>
                  <a:pt x="3816690" y="561512"/>
                </a:lnTo>
                <a:lnTo>
                  <a:pt x="3829530" y="543003"/>
                </a:lnTo>
                <a:lnTo>
                  <a:pt x="3842249" y="524317"/>
                </a:lnTo>
                <a:lnTo>
                  <a:pt x="3854846" y="505454"/>
                </a:lnTo>
                <a:lnTo>
                  <a:pt x="3791292" y="463414"/>
                </a:lnTo>
                <a:close/>
              </a:path>
              <a:path w="4108450" h="1466214">
                <a:moveTo>
                  <a:pt x="3883093" y="313871"/>
                </a:moveTo>
                <a:lnTo>
                  <a:pt x="3872106" y="332983"/>
                </a:lnTo>
                <a:lnTo>
                  <a:pt x="3861010" y="351930"/>
                </a:lnTo>
                <a:lnTo>
                  <a:pt x="3849804" y="370712"/>
                </a:lnTo>
                <a:lnTo>
                  <a:pt x="3838488" y="389328"/>
                </a:lnTo>
                <a:lnTo>
                  <a:pt x="3903440" y="429174"/>
                </a:lnTo>
                <a:lnTo>
                  <a:pt x="3915078" y="410027"/>
                </a:lnTo>
                <a:lnTo>
                  <a:pt x="3926602" y="390712"/>
                </a:lnTo>
                <a:lnTo>
                  <a:pt x="3938012" y="371230"/>
                </a:lnTo>
                <a:lnTo>
                  <a:pt x="3949307" y="351582"/>
                </a:lnTo>
                <a:lnTo>
                  <a:pt x="3883093" y="313871"/>
                </a:lnTo>
                <a:close/>
              </a:path>
              <a:path w="4108450" h="1466214">
                <a:moveTo>
                  <a:pt x="3965397" y="158388"/>
                </a:moveTo>
                <a:lnTo>
                  <a:pt x="3955583" y="178166"/>
                </a:lnTo>
                <a:lnTo>
                  <a:pt x="3945666" y="197789"/>
                </a:lnTo>
                <a:lnTo>
                  <a:pt x="3935646" y="217258"/>
                </a:lnTo>
                <a:lnTo>
                  <a:pt x="3925524" y="236571"/>
                </a:lnTo>
                <a:lnTo>
                  <a:pt x="3992881" y="272199"/>
                </a:lnTo>
                <a:lnTo>
                  <a:pt x="4003266" y="252385"/>
                </a:lnTo>
                <a:lnTo>
                  <a:pt x="4013544" y="232416"/>
                </a:lnTo>
                <a:lnTo>
                  <a:pt x="4023715" y="212290"/>
                </a:lnTo>
                <a:lnTo>
                  <a:pt x="4033779" y="192008"/>
                </a:lnTo>
                <a:lnTo>
                  <a:pt x="3965397" y="158388"/>
                </a:lnTo>
                <a:close/>
              </a:path>
              <a:path w="4108450" h="1466214">
                <a:moveTo>
                  <a:pt x="4037898" y="0"/>
                </a:moveTo>
                <a:lnTo>
                  <a:pt x="4029170" y="20313"/>
                </a:lnTo>
                <a:lnTo>
                  <a:pt x="4020346" y="40482"/>
                </a:lnTo>
                <a:lnTo>
                  <a:pt x="4011425" y="60505"/>
                </a:lnTo>
                <a:lnTo>
                  <a:pt x="4002407" y="80383"/>
                </a:lnTo>
                <a:lnTo>
                  <a:pt x="4071693" y="112099"/>
                </a:lnTo>
                <a:lnTo>
                  <a:pt x="4080922" y="91755"/>
                </a:lnTo>
                <a:lnTo>
                  <a:pt x="4090051" y="71265"/>
                </a:lnTo>
                <a:lnTo>
                  <a:pt x="4099080" y="50629"/>
                </a:lnTo>
                <a:lnTo>
                  <a:pt x="4108009" y="29848"/>
                </a:lnTo>
                <a:lnTo>
                  <a:pt x="4037898" y="0"/>
                </a:lnTo>
                <a:close/>
              </a:path>
            </a:pathLst>
          </a:custGeom>
          <a:solidFill>
            <a:srgbClr val="DFDFDF">
              <a:alpha val="14999"/>
            </a:srgbClr>
          </a:solidFill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19" name="bk object 19"/>
          <p:cNvSpPr/>
          <p:nvPr/>
        </p:nvSpPr>
        <p:spPr>
          <a:xfrm>
            <a:off x="3608465" y="1014039"/>
            <a:ext cx="714015" cy="568106"/>
          </a:xfrm>
          <a:custGeom>
            <a:avLst/>
            <a:gdLst/>
            <a:ahLst/>
            <a:cxnLst/>
            <a:rect l="l" t="t" r="r" b="b"/>
            <a:pathLst>
              <a:path w="1181100" h="1181100">
                <a:moveTo>
                  <a:pt x="638984" y="1957"/>
                </a:moveTo>
                <a:lnTo>
                  <a:pt x="542115" y="1957"/>
                </a:lnTo>
                <a:lnTo>
                  <a:pt x="494759" y="7729"/>
                </a:lnTo>
                <a:lnTo>
                  <a:pt x="448634" y="17162"/>
                </a:lnTo>
                <a:lnTo>
                  <a:pt x="403890" y="30106"/>
                </a:lnTo>
                <a:lnTo>
                  <a:pt x="360681" y="46408"/>
                </a:lnTo>
                <a:lnTo>
                  <a:pt x="319158" y="65916"/>
                </a:lnTo>
                <a:lnTo>
                  <a:pt x="279473" y="88478"/>
                </a:lnTo>
                <a:lnTo>
                  <a:pt x="241779" y="113942"/>
                </a:lnTo>
                <a:lnTo>
                  <a:pt x="206226" y="142156"/>
                </a:lnTo>
                <a:lnTo>
                  <a:pt x="172968" y="172968"/>
                </a:lnTo>
                <a:lnTo>
                  <a:pt x="142156" y="206226"/>
                </a:lnTo>
                <a:lnTo>
                  <a:pt x="113942" y="241779"/>
                </a:lnTo>
                <a:lnTo>
                  <a:pt x="88478" y="279473"/>
                </a:lnTo>
                <a:lnTo>
                  <a:pt x="65916" y="319158"/>
                </a:lnTo>
                <a:lnTo>
                  <a:pt x="46408" y="360681"/>
                </a:lnTo>
                <a:lnTo>
                  <a:pt x="30106" y="403890"/>
                </a:lnTo>
                <a:lnTo>
                  <a:pt x="17162" y="448634"/>
                </a:lnTo>
                <a:lnTo>
                  <a:pt x="7729" y="494759"/>
                </a:lnTo>
                <a:lnTo>
                  <a:pt x="1957" y="542115"/>
                </a:lnTo>
                <a:lnTo>
                  <a:pt x="0" y="590550"/>
                </a:lnTo>
                <a:lnTo>
                  <a:pt x="1957" y="638984"/>
                </a:lnTo>
                <a:lnTo>
                  <a:pt x="7729" y="686340"/>
                </a:lnTo>
                <a:lnTo>
                  <a:pt x="17162" y="732465"/>
                </a:lnTo>
                <a:lnTo>
                  <a:pt x="30106" y="777209"/>
                </a:lnTo>
                <a:lnTo>
                  <a:pt x="46408" y="820418"/>
                </a:lnTo>
                <a:lnTo>
                  <a:pt x="65916" y="861941"/>
                </a:lnTo>
                <a:lnTo>
                  <a:pt x="88478" y="901626"/>
                </a:lnTo>
                <a:lnTo>
                  <a:pt x="113942" y="939320"/>
                </a:lnTo>
                <a:lnTo>
                  <a:pt x="142156" y="974873"/>
                </a:lnTo>
                <a:lnTo>
                  <a:pt x="172968" y="1008131"/>
                </a:lnTo>
                <a:lnTo>
                  <a:pt x="206226" y="1038943"/>
                </a:lnTo>
                <a:lnTo>
                  <a:pt x="241779" y="1067157"/>
                </a:lnTo>
                <a:lnTo>
                  <a:pt x="279473" y="1092621"/>
                </a:lnTo>
                <a:lnTo>
                  <a:pt x="319158" y="1115183"/>
                </a:lnTo>
                <a:lnTo>
                  <a:pt x="360681" y="1134691"/>
                </a:lnTo>
                <a:lnTo>
                  <a:pt x="403890" y="1150993"/>
                </a:lnTo>
                <a:lnTo>
                  <a:pt x="448634" y="1163937"/>
                </a:lnTo>
                <a:lnTo>
                  <a:pt x="494759" y="1173370"/>
                </a:lnTo>
                <a:lnTo>
                  <a:pt x="542115" y="1179142"/>
                </a:lnTo>
                <a:lnTo>
                  <a:pt x="590550" y="1181100"/>
                </a:lnTo>
                <a:lnTo>
                  <a:pt x="638984" y="1179142"/>
                </a:lnTo>
                <a:lnTo>
                  <a:pt x="686340" y="1173370"/>
                </a:lnTo>
                <a:lnTo>
                  <a:pt x="732465" y="1163937"/>
                </a:lnTo>
                <a:lnTo>
                  <a:pt x="777209" y="1150993"/>
                </a:lnTo>
                <a:lnTo>
                  <a:pt x="820418" y="1134691"/>
                </a:lnTo>
                <a:lnTo>
                  <a:pt x="861941" y="1115183"/>
                </a:lnTo>
                <a:lnTo>
                  <a:pt x="901626" y="1092621"/>
                </a:lnTo>
                <a:lnTo>
                  <a:pt x="939320" y="1067157"/>
                </a:lnTo>
                <a:lnTo>
                  <a:pt x="974873" y="1038943"/>
                </a:lnTo>
                <a:lnTo>
                  <a:pt x="1008131" y="1008131"/>
                </a:lnTo>
                <a:lnTo>
                  <a:pt x="1038943" y="974873"/>
                </a:lnTo>
                <a:lnTo>
                  <a:pt x="1067157" y="939320"/>
                </a:lnTo>
                <a:lnTo>
                  <a:pt x="1092621" y="901626"/>
                </a:lnTo>
                <a:lnTo>
                  <a:pt x="1115183" y="861941"/>
                </a:lnTo>
                <a:lnTo>
                  <a:pt x="1134691" y="820418"/>
                </a:lnTo>
                <a:lnTo>
                  <a:pt x="1150993" y="777209"/>
                </a:lnTo>
                <a:lnTo>
                  <a:pt x="1163937" y="732465"/>
                </a:lnTo>
                <a:lnTo>
                  <a:pt x="1173370" y="686340"/>
                </a:lnTo>
                <a:lnTo>
                  <a:pt x="1179142" y="638984"/>
                </a:lnTo>
                <a:lnTo>
                  <a:pt x="1181100" y="590550"/>
                </a:lnTo>
                <a:lnTo>
                  <a:pt x="1179142" y="542115"/>
                </a:lnTo>
                <a:lnTo>
                  <a:pt x="1173370" y="494759"/>
                </a:lnTo>
                <a:lnTo>
                  <a:pt x="1163937" y="448634"/>
                </a:lnTo>
                <a:lnTo>
                  <a:pt x="1150993" y="403890"/>
                </a:lnTo>
                <a:lnTo>
                  <a:pt x="1134691" y="360681"/>
                </a:lnTo>
                <a:lnTo>
                  <a:pt x="1115183" y="319158"/>
                </a:lnTo>
                <a:lnTo>
                  <a:pt x="1092621" y="279473"/>
                </a:lnTo>
                <a:lnTo>
                  <a:pt x="1067157" y="241779"/>
                </a:lnTo>
                <a:lnTo>
                  <a:pt x="1038943" y="206226"/>
                </a:lnTo>
                <a:lnTo>
                  <a:pt x="1008131" y="172968"/>
                </a:lnTo>
                <a:lnTo>
                  <a:pt x="974873" y="142156"/>
                </a:lnTo>
                <a:lnTo>
                  <a:pt x="939320" y="113942"/>
                </a:lnTo>
                <a:lnTo>
                  <a:pt x="901626" y="88478"/>
                </a:lnTo>
                <a:lnTo>
                  <a:pt x="861941" y="65916"/>
                </a:lnTo>
                <a:lnTo>
                  <a:pt x="820418" y="46408"/>
                </a:lnTo>
                <a:lnTo>
                  <a:pt x="777209" y="30106"/>
                </a:lnTo>
                <a:lnTo>
                  <a:pt x="732465" y="17162"/>
                </a:lnTo>
                <a:lnTo>
                  <a:pt x="686340" y="7729"/>
                </a:lnTo>
                <a:lnTo>
                  <a:pt x="638984" y="1957"/>
                </a:lnTo>
                <a:close/>
              </a:path>
              <a:path w="1181100" h="1181100">
                <a:moveTo>
                  <a:pt x="590550" y="0"/>
                </a:moveTo>
                <a:lnTo>
                  <a:pt x="542115" y="1957"/>
                </a:lnTo>
                <a:lnTo>
                  <a:pt x="638984" y="1957"/>
                </a:lnTo>
                <a:lnTo>
                  <a:pt x="590550" y="0"/>
                </a:lnTo>
                <a:close/>
              </a:path>
            </a:pathLst>
          </a:custGeom>
          <a:solidFill>
            <a:srgbClr val="DFDFDF">
              <a:alpha val="14999"/>
            </a:srgbClr>
          </a:solidFill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20" name="bk object 20"/>
          <p:cNvSpPr/>
          <p:nvPr/>
        </p:nvSpPr>
        <p:spPr>
          <a:xfrm>
            <a:off x="3608463" y="1014039"/>
            <a:ext cx="357008" cy="568106"/>
          </a:xfrm>
          <a:custGeom>
            <a:avLst/>
            <a:gdLst/>
            <a:ahLst/>
            <a:cxnLst/>
            <a:rect l="l" t="t" r="r" b="b"/>
            <a:pathLst>
              <a:path w="590550" h="1181100">
                <a:moveTo>
                  <a:pt x="590550" y="0"/>
                </a:moveTo>
                <a:lnTo>
                  <a:pt x="542115" y="1957"/>
                </a:lnTo>
                <a:lnTo>
                  <a:pt x="494759" y="7729"/>
                </a:lnTo>
                <a:lnTo>
                  <a:pt x="448634" y="17162"/>
                </a:lnTo>
                <a:lnTo>
                  <a:pt x="403890" y="30106"/>
                </a:lnTo>
                <a:lnTo>
                  <a:pt x="360681" y="46408"/>
                </a:lnTo>
                <a:lnTo>
                  <a:pt x="319158" y="65916"/>
                </a:lnTo>
                <a:lnTo>
                  <a:pt x="279473" y="88477"/>
                </a:lnTo>
                <a:lnTo>
                  <a:pt x="241778" y="113941"/>
                </a:lnTo>
                <a:lnTo>
                  <a:pt x="206226" y="142155"/>
                </a:lnTo>
                <a:lnTo>
                  <a:pt x="172968" y="172968"/>
                </a:lnTo>
                <a:lnTo>
                  <a:pt x="142155" y="206226"/>
                </a:lnTo>
                <a:lnTo>
                  <a:pt x="113941" y="241778"/>
                </a:lnTo>
                <a:lnTo>
                  <a:pt x="88477" y="279473"/>
                </a:lnTo>
                <a:lnTo>
                  <a:pt x="65916" y="319158"/>
                </a:lnTo>
                <a:lnTo>
                  <a:pt x="46408" y="360681"/>
                </a:lnTo>
                <a:lnTo>
                  <a:pt x="30106" y="403890"/>
                </a:lnTo>
                <a:lnTo>
                  <a:pt x="17162" y="448634"/>
                </a:lnTo>
                <a:lnTo>
                  <a:pt x="7729" y="494759"/>
                </a:lnTo>
                <a:lnTo>
                  <a:pt x="1957" y="542115"/>
                </a:lnTo>
                <a:lnTo>
                  <a:pt x="0" y="590550"/>
                </a:lnTo>
                <a:lnTo>
                  <a:pt x="1957" y="638984"/>
                </a:lnTo>
                <a:lnTo>
                  <a:pt x="7729" y="686340"/>
                </a:lnTo>
                <a:lnTo>
                  <a:pt x="17162" y="732465"/>
                </a:lnTo>
                <a:lnTo>
                  <a:pt x="30106" y="777209"/>
                </a:lnTo>
                <a:lnTo>
                  <a:pt x="46408" y="820418"/>
                </a:lnTo>
                <a:lnTo>
                  <a:pt x="65916" y="861941"/>
                </a:lnTo>
                <a:lnTo>
                  <a:pt x="88477" y="901626"/>
                </a:lnTo>
                <a:lnTo>
                  <a:pt x="113941" y="939321"/>
                </a:lnTo>
                <a:lnTo>
                  <a:pt x="142155" y="974873"/>
                </a:lnTo>
                <a:lnTo>
                  <a:pt x="172968" y="1008131"/>
                </a:lnTo>
                <a:lnTo>
                  <a:pt x="206226" y="1038944"/>
                </a:lnTo>
                <a:lnTo>
                  <a:pt x="241778" y="1067158"/>
                </a:lnTo>
                <a:lnTo>
                  <a:pt x="279473" y="1092622"/>
                </a:lnTo>
                <a:lnTo>
                  <a:pt x="319158" y="1115183"/>
                </a:lnTo>
                <a:lnTo>
                  <a:pt x="360681" y="1134691"/>
                </a:lnTo>
                <a:lnTo>
                  <a:pt x="403890" y="1150993"/>
                </a:lnTo>
                <a:lnTo>
                  <a:pt x="448634" y="1163937"/>
                </a:lnTo>
                <a:lnTo>
                  <a:pt x="494759" y="1173370"/>
                </a:lnTo>
                <a:lnTo>
                  <a:pt x="542115" y="1179142"/>
                </a:lnTo>
                <a:lnTo>
                  <a:pt x="590550" y="1181100"/>
                </a:lnTo>
              </a:path>
            </a:pathLst>
          </a:custGeom>
          <a:ln w="152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21" name="bk object 21"/>
          <p:cNvSpPr/>
          <p:nvPr/>
        </p:nvSpPr>
        <p:spPr>
          <a:xfrm>
            <a:off x="3965471" y="1014039"/>
            <a:ext cx="357008" cy="568106"/>
          </a:xfrm>
          <a:custGeom>
            <a:avLst/>
            <a:gdLst/>
            <a:ahLst/>
            <a:cxnLst/>
            <a:rect l="l" t="t" r="r" b="b"/>
            <a:pathLst>
              <a:path w="590550" h="1181100">
                <a:moveTo>
                  <a:pt x="0" y="1181100"/>
                </a:moveTo>
                <a:lnTo>
                  <a:pt x="48434" y="1179142"/>
                </a:lnTo>
                <a:lnTo>
                  <a:pt x="95790" y="1173370"/>
                </a:lnTo>
                <a:lnTo>
                  <a:pt x="141915" y="1163937"/>
                </a:lnTo>
                <a:lnTo>
                  <a:pt x="186659" y="1150993"/>
                </a:lnTo>
                <a:lnTo>
                  <a:pt x="229868" y="1134691"/>
                </a:lnTo>
                <a:lnTo>
                  <a:pt x="271391" y="1115183"/>
                </a:lnTo>
                <a:lnTo>
                  <a:pt x="311076" y="1092622"/>
                </a:lnTo>
                <a:lnTo>
                  <a:pt x="348771" y="1067158"/>
                </a:lnTo>
                <a:lnTo>
                  <a:pt x="384323" y="1038944"/>
                </a:lnTo>
                <a:lnTo>
                  <a:pt x="417581" y="1008131"/>
                </a:lnTo>
                <a:lnTo>
                  <a:pt x="448394" y="974873"/>
                </a:lnTo>
                <a:lnTo>
                  <a:pt x="476608" y="939321"/>
                </a:lnTo>
                <a:lnTo>
                  <a:pt x="502072" y="901626"/>
                </a:lnTo>
                <a:lnTo>
                  <a:pt x="524633" y="861941"/>
                </a:lnTo>
                <a:lnTo>
                  <a:pt x="544141" y="820418"/>
                </a:lnTo>
                <a:lnTo>
                  <a:pt x="560443" y="777209"/>
                </a:lnTo>
                <a:lnTo>
                  <a:pt x="573387" y="732465"/>
                </a:lnTo>
                <a:lnTo>
                  <a:pt x="582820" y="686340"/>
                </a:lnTo>
                <a:lnTo>
                  <a:pt x="588592" y="638984"/>
                </a:lnTo>
                <a:lnTo>
                  <a:pt x="590550" y="590550"/>
                </a:lnTo>
                <a:lnTo>
                  <a:pt x="588592" y="542115"/>
                </a:lnTo>
                <a:lnTo>
                  <a:pt x="582820" y="494759"/>
                </a:lnTo>
                <a:lnTo>
                  <a:pt x="573387" y="448634"/>
                </a:lnTo>
                <a:lnTo>
                  <a:pt x="560443" y="403890"/>
                </a:lnTo>
                <a:lnTo>
                  <a:pt x="544141" y="360681"/>
                </a:lnTo>
                <a:lnTo>
                  <a:pt x="524633" y="319158"/>
                </a:lnTo>
                <a:lnTo>
                  <a:pt x="502072" y="279473"/>
                </a:lnTo>
                <a:lnTo>
                  <a:pt x="476608" y="241778"/>
                </a:lnTo>
                <a:lnTo>
                  <a:pt x="448394" y="206226"/>
                </a:lnTo>
                <a:lnTo>
                  <a:pt x="417581" y="172968"/>
                </a:lnTo>
                <a:lnTo>
                  <a:pt x="384323" y="142155"/>
                </a:lnTo>
                <a:lnTo>
                  <a:pt x="348771" y="113941"/>
                </a:lnTo>
                <a:lnTo>
                  <a:pt x="311076" y="88477"/>
                </a:lnTo>
                <a:lnTo>
                  <a:pt x="271391" y="65916"/>
                </a:lnTo>
                <a:lnTo>
                  <a:pt x="229868" y="46408"/>
                </a:lnTo>
                <a:lnTo>
                  <a:pt x="186659" y="30106"/>
                </a:lnTo>
                <a:lnTo>
                  <a:pt x="141915" y="17162"/>
                </a:lnTo>
                <a:lnTo>
                  <a:pt x="95790" y="7729"/>
                </a:lnTo>
                <a:lnTo>
                  <a:pt x="48434" y="1957"/>
                </a:lnTo>
                <a:lnTo>
                  <a:pt x="0" y="0"/>
                </a:lnTo>
              </a:path>
            </a:pathLst>
          </a:custGeom>
          <a:ln w="1524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8413" y="97741"/>
            <a:ext cx="957394" cy="518155"/>
          </a:xfrm>
        </p:spPr>
        <p:txBody>
          <a:bodyPr lIns="0" tIns="0" rIns="0" bIns="0"/>
          <a:lstStyle>
            <a:lvl1pPr>
              <a:defRPr sz="3367" b="1" i="0">
                <a:solidFill>
                  <a:srgbClr val="44444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7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7"/>
            <a:ext cx="39776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8413" y="97741"/>
            <a:ext cx="957394" cy="518155"/>
          </a:xfrm>
        </p:spPr>
        <p:txBody>
          <a:bodyPr lIns="0" tIns="0" rIns="0" bIns="0"/>
          <a:lstStyle>
            <a:lvl1pPr>
              <a:defRPr sz="3367" b="1" i="0">
                <a:solidFill>
                  <a:srgbClr val="44444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28413" y="97739"/>
            <a:ext cx="957394" cy="10772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0" b="1" i="0">
                <a:solidFill>
                  <a:srgbClr val="44444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183007"/>
            <a:ext cx="822960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7"/>
            <a:ext cx="2926080" cy="1532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7"/>
            <a:ext cx="2103120" cy="1532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8/2/2022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7"/>
            <a:ext cx="2103120" cy="1532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19913">
        <a:defRPr>
          <a:latin typeface="+mn-lt"/>
          <a:ea typeface="+mn-ea"/>
          <a:cs typeface="+mn-cs"/>
        </a:defRPr>
      </a:lvl2pPr>
      <a:lvl3pPr marL="439824">
        <a:defRPr>
          <a:latin typeface="+mn-lt"/>
          <a:ea typeface="+mn-ea"/>
          <a:cs typeface="+mn-cs"/>
        </a:defRPr>
      </a:lvl3pPr>
      <a:lvl4pPr marL="659738">
        <a:defRPr>
          <a:latin typeface="+mn-lt"/>
          <a:ea typeface="+mn-ea"/>
          <a:cs typeface="+mn-cs"/>
        </a:defRPr>
      </a:lvl4pPr>
      <a:lvl5pPr marL="879651">
        <a:defRPr>
          <a:latin typeface="+mn-lt"/>
          <a:ea typeface="+mn-ea"/>
          <a:cs typeface="+mn-cs"/>
        </a:defRPr>
      </a:lvl5pPr>
      <a:lvl6pPr marL="1099564">
        <a:defRPr>
          <a:latin typeface="+mn-lt"/>
          <a:ea typeface="+mn-ea"/>
          <a:cs typeface="+mn-cs"/>
        </a:defRPr>
      </a:lvl6pPr>
      <a:lvl7pPr marL="1319477">
        <a:defRPr>
          <a:latin typeface="+mn-lt"/>
          <a:ea typeface="+mn-ea"/>
          <a:cs typeface="+mn-cs"/>
        </a:defRPr>
      </a:lvl7pPr>
      <a:lvl8pPr marL="1539389">
        <a:defRPr>
          <a:latin typeface="+mn-lt"/>
          <a:ea typeface="+mn-ea"/>
          <a:cs typeface="+mn-cs"/>
        </a:defRPr>
      </a:lvl8pPr>
      <a:lvl9pPr marL="175930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19913">
        <a:defRPr>
          <a:latin typeface="+mn-lt"/>
          <a:ea typeface="+mn-ea"/>
          <a:cs typeface="+mn-cs"/>
        </a:defRPr>
      </a:lvl2pPr>
      <a:lvl3pPr marL="439824">
        <a:defRPr>
          <a:latin typeface="+mn-lt"/>
          <a:ea typeface="+mn-ea"/>
          <a:cs typeface="+mn-cs"/>
        </a:defRPr>
      </a:lvl3pPr>
      <a:lvl4pPr marL="659738">
        <a:defRPr>
          <a:latin typeface="+mn-lt"/>
          <a:ea typeface="+mn-ea"/>
          <a:cs typeface="+mn-cs"/>
        </a:defRPr>
      </a:lvl4pPr>
      <a:lvl5pPr marL="879651">
        <a:defRPr>
          <a:latin typeface="+mn-lt"/>
          <a:ea typeface="+mn-ea"/>
          <a:cs typeface="+mn-cs"/>
        </a:defRPr>
      </a:lvl5pPr>
      <a:lvl6pPr marL="1099564">
        <a:defRPr>
          <a:latin typeface="+mn-lt"/>
          <a:ea typeface="+mn-ea"/>
          <a:cs typeface="+mn-cs"/>
        </a:defRPr>
      </a:lvl6pPr>
      <a:lvl7pPr marL="1319477">
        <a:defRPr>
          <a:latin typeface="+mn-lt"/>
          <a:ea typeface="+mn-ea"/>
          <a:cs typeface="+mn-cs"/>
        </a:defRPr>
      </a:lvl7pPr>
      <a:lvl8pPr marL="1539389">
        <a:defRPr>
          <a:latin typeface="+mn-lt"/>
          <a:ea typeface="+mn-ea"/>
          <a:cs typeface="+mn-cs"/>
        </a:defRPr>
      </a:lvl8pPr>
      <a:lvl9pPr marL="175930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5" Type="http://schemas.openxmlformats.org/officeDocument/2006/relationships/image" Target="../media/image3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183952" y="855182"/>
            <a:ext cx="8786813" cy="0"/>
          </a:xfrm>
          <a:prstGeom prst="line">
            <a:avLst/>
          </a:prstGeom>
          <a:ln w="1270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59142" y="565203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Document title</a:t>
            </a:r>
            <a:endParaRPr lang="en-GB" sz="675" dirty="0">
              <a:solidFill>
                <a:srgbClr val="353535"/>
              </a:solidFill>
              <a:latin typeface="Meta Serif Offc Pro" charset="0"/>
              <a:ea typeface="Meta Serif Offc Pro" charset="0"/>
              <a:cs typeface="Meta Serif Offc Pro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798366" y="4874381"/>
            <a:ext cx="2240864" cy="196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675" dirty="0">
                <a:solidFill>
                  <a:srgbClr val="002D72"/>
                </a:solidFill>
                <a:latin typeface="Arial" panose="020B0604020202020204" pitchFamily="34" charset="0"/>
                <a:ea typeface="Meta Serif Offc Pro" charset="0"/>
                <a:cs typeface="Arial" panose="020B0604020202020204" pitchFamily="34" charset="0"/>
              </a:rPr>
              <a:t>sseenergysolutions.co.uk/carbon-footprint-calculator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2124195B-4D8E-A34A-B709-8313FE8AC7A8}"/>
              </a:ext>
            </a:extLst>
          </p:cNvPr>
          <p:cNvCxnSpPr>
            <a:cxnSpLocks/>
          </p:cNvCxnSpPr>
          <p:nvPr/>
        </p:nvCxnSpPr>
        <p:spPr>
          <a:xfrm>
            <a:off x="170260" y="4798532"/>
            <a:ext cx="8800505" cy="0"/>
          </a:xfrm>
          <a:prstGeom prst="line">
            <a:avLst/>
          </a:prstGeom>
          <a:ln w="12700">
            <a:solidFill>
              <a:srgbClr val="002D7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bject 4">
            <a:extLst>
              <a:ext uri="{FF2B5EF4-FFF2-40B4-BE49-F238E27FC236}">
                <a16:creationId xmlns:a16="http://schemas.microsoft.com/office/drawing/2014/main" id="{27CF1773-8839-4035-B54D-C7FD6D96CDEE}"/>
              </a:ext>
            </a:extLst>
          </p:cNvPr>
          <p:cNvSpPr txBox="1"/>
          <p:nvPr/>
        </p:nvSpPr>
        <p:spPr>
          <a:xfrm>
            <a:off x="3106112" y="1152660"/>
            <a:ext cx="1085859" cy="498611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lang="en-GB" sz="3200" dirty="0">
                <a:solidFill>
                  <a:srgbClr val="0097A9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sz="3200" dirty="0">
              <a:solidFill>
                <a:srgbClr val="0097A9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object 21">
            <a:extLst>
              <a:ext uri="{FF2B5EF4-FFF2-40B4-BE49-F238E27FC236}">
                <a16:creationId xmlns:a16="http://schemas.microsoft.com/office/drawing/2014/main" id="{A1B6D69E-AD34-42C4-972C-5DBF12D2C241}"/>
              </a:ext>
            </a:extLst>
          </p:cNvPr>
          <p:cNvSpPr txBox="1"/>
          <p:nvPr/>
        </p:nvSpPr>
        <p:spPr>
          <a:xfrm>
            <a:off x="3850546" y="1248709"/>
            <a:ext cx="1101486" cy="374135"/>
          </a:xfrm>
          <a:prstGeom prst="rect">
            <a:avLst/>
          </a:prstGeom>
        </p:spPr>
        <p:txBody>
          <a:bodyPr vert="horz" wrap="square" lIns="0" tIns="40317" rIns="0" bIns="0" rtlCol="0">
            <a:spAutoFit/>
          </a:bodyPr>
          <a:lstStyle/>
          <a:p>
            <a:pPr marL="6109" marR="2443">
              <a:lnSpc>
                <a:spcPts val="1347"/>
              </a:lnSpc>
              <a:spcBef>
                <a:spcPts val="317"/>
              </a:spcBef>
            </a:pPr>
            <a:r>
              <a:rPr lang="en-GB" sz="120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CO</a:t>
            </a:r>
            <a:r>
              <a:rPr lang="en-GB" sz="1200" baseline="-2500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20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EMISSIONS</a:t>
            </a:r>
          </a:p>
        </p:txBody>
      </p:sp>
      <p:sp>
        <p:nvSpPr>
          <p:cNvPr id="28" name="object 23">
            <a:extLst>
              <a:ext uri="{FF2B5EF4-FFF2-40B4-BE49-F238E27FC236}">
                <a16:creationId xmlns:a16="http://schemas.microsoft.com/office/drawing/2014/main" id="{9ABD09B1-4949-41E7-8906-2D2FCA05AA0B}"/>
              </a:ext>
            </a:extLst>
          </p:cNvPr>
          <p:cNvSpPr txBox="1"/>
          <p:nvPr/>
        </p:nvSpPr>
        <p:spPr>
          <a:xfrm>
            <a:off x="6115268" y="2817062"/>
            <a:ext cx="1319423" cy="498611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lang="en-GB" sz="3200" dirty="0">
                <a:solidFill>
                  <a:srgbClr val="6BCABA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sz="3200" dirty="0">
              <a:solidFill>
                <a:srgbClr val="6BCABA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object 24">
            <a:extLst>
              <a:ext uri="{FF2B5EF4-FFF2-40B4-BE49-F238E27FC236}">
                <a16:creationId xmlns:a16="http://schemas.microsoft.com/office/drawing/2014/main" id="{5302895F-0803-40E0-B68F-BBF24D923E74}"/>
              </a:ext>
            </a:extLst>
          </p:cNvPr>
          <p:cNvSpPr/>
          <p:nvPr/>
        </p:nvSpPr>
        <p:spPr>
          <a:xfrm rot="16200000">
            <a:off x="2054714" y="1292963"/>
            <a:ext cx="216000" cy="287107"/>
          </a:xfrm>
          <a:custGeom>
            <a:avLst/>
            <a:gdLst/>
            <a:ahLst/>
            <a:cxnLst/>
            <a:rect l="l" t="t" r="r" b="b"/>
            <a:pathLst>
              <a:path w="495300" h="596900">
                <a:moveTo>
                  <a:pt x="461607" y="291922"/>
                </a:moveTo>
                <a:lnTo>
                  <a:pt x="26365" y="291922"/>
                </a:lnTo>
                <a:lnTo>
                  <a:pt x="20088" y="293537"/>
                </a:lnTo>
                <a:lnTo>
                  <a:pt x="7952" y="299785"/>
                </a:lnTo>
                <a:lnTo>
                  <a:pt x="0" y="312769"/>
                </a:lnTo>
                <a:lnTo>
                  <a:pt x="6274" y="334594"/>
                </a:lnTo>
                <a:lnTo>
                  <a:pt x="49870" y="390698"/>
                </a:lnTo>
                <a:lnTo>
                  <a:pt x="124012" y="476907"/>
                </a:lnTo>
                <a:lnTo>
                  <a:pt x="193969" y="555957"/>
                </a:lnTo>
                <a:lnTo>
                  <a:pt x="225006" y="590588"/>
                </a:lnTo>
                <a:lnTo>
                  <a:pt x="243145" y="596485"/>
                </a:lnTo>
                <a:lnTo>
                  <a:pt x="259853" y="595329"/>
                </a:lnTo>
                <a:lnTo>
                  <a:pt x="276352" y="583857"/>
                </a:lnTo>
                <a:lnTo>
                  <a:pt x="317016" y="534840"/>
                </a:lnTo>
                <a:lnTo>
                  <a:pt x="389068" y="451086"/>
                </a:lnTo>
                <a:lnTo>
                  <a:pt x="488391" y="336842"/>
                </a:lnTo>
                <a:lnTo>
                  <a:pt x="491739" y="329823"/>
                </a:lnTo>
                <a:lnTo>
                  <a:pt x="495087" y="314382"/>
                </a:lnTo>
                <a:lnTo>
                  <a:pt x="488391" y="298940"/>
                </a:lnTo>
                <a:lnTo>
                  <a:pt x="461607" y="291922"/>
                </a:lnTo>
                <a:close/>
              </a:path>
              <a:path w="495300" h="596900">
                <a:moveTo>
                  <a:pt x="334378" y="0"/>
                </a:moveTo>
                <a:lnTo>
                  <a:pt x="155816" y="0"/>
                </a:lnTo>
                <a:lnTo>
                  <a:pt x="146683" y="1613"/>
                </a:lnTo>
                <a:lnTo>
                  <a:pt x="139640" y="6173"/>
                </a:lnTo>
                <a:lnTo>
                  <a:pt x="135107" y="13260"/>
                </a:lnTo>
                <a:lnTo>
                  <a:pt x="133502" y="22453"/>
                </a:lnTo>
                <a:lnTo>
                  <a:pt x="133502" y="291922"/>
                </a:lnTo>
                <a:lnTo>
                  <a:pt x="356705" y="291922"/>
                </a:lnTo>
                <a:lnTo>
                  <a:pt x="356705" y="22453"/>
                </a:lnTo>
                <a:lnTo>
                  <a:pt x="355101" y="13260"/>
                </a:lnTo>
                <a:lnTo>
                  <a:pt x="350566" y="6173"/>
                </a:lnTo>
                <a:lnTo>
                  <a:pt x="343519" y="1613"/>
                </a:lnTo>
                <a:lnTo>
                  <a:pt x="334378" y="0"/>
                </a:lnTo>
                <a:close/>
              </a:path>
            </a:pathLst>
          </a:custGeom>
          <a:solidFill>
            <a:srgbClr val="002D72"/>
          </a:solidFill>
        </p:spPr>
        <p:txBody>
          <a:bodyPr wrap="square" lIns="0" tIns="0" rIns="0" bIns="0" rtlCol="0"/>
          <a:lstStyle/>
          <a:p>
            <a:endParaRPr sz="479">
              <a:solidFill>
                <a:srgbClr val="002D72"/>
              </a:solidFill>
            </a:endParaRPr>
          </a:p>
        </p:txBody>
      </p:sp>
      <p:sp>
        <p:nvSpPr>
          <p:cNvPr id="31" name="object 26">
            <a:extLst>
              <a:ext uri="{FF2B5EF4-FFF2-40B4-BE49-F238E27FC236}">
                <a16:creationId xmlns:a16="http://schemas.microsoft.com/office/drawing/2014/main" id="{9D930697-6B9D-4816-A378-2A8E0816E31E}"/>
              </a:ext>
            </a:extLst>
          </p:cNvPr>
          <p:cNvSpPr txBox="1"/>
          <p:nvPr/>
        </p:nvSpPr>
        <p:spPr>
          <a:xfrm>
            <a:off x="3077978" y="3810744"/>
            <a:ext cx="741857" cy="498611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lang="en-GB" sz="3200" dirty="0">
                <a:solidFill>
                  <a:srgbClr val="E46C0A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sz="3200" dirty="0">
              <a:solidFill>
                <a:srgbClr val="E46C0A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object 27">
            <a:extLst>
              <a:ext uri="{FF2B5EF4-FFF2-40B4-BE49-F238E27FC236}">
                <a16:creationId xmlns:a16="http://schemas.microsoft.com/office/drawing/2014/main" id="{C94AEF41-921F-463D-95B2-9DD08ABB5566}"/>
              </a:ext>
            </a:extLst>
          </p:cNvPr>
          <p:cNvSpPr txBox="1"/>
          <p:nvPr/>
        </p:nvSpPr>
        <p:spPr>
          <a:xfrm>
            <a:off x="3850546" y="3956699"/>
            <a:ext cx="1025500" cy="313945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lnSpc>
                <a:spcPts val="1193"/>
              </a:lnSpc>
            </a:pPr>
            <a:r>
              <a:rPr lang="en-GB" sz="12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CARBON REDUCTIONS</a:t>
            </a:r>
            <a:endParaRPr sz="1200" dirty="0">
              <a:solidFill>
                <a:srgbClr val="E46C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object 28">
            <a:extLst>
              <a:ext uri="{FF2B5EF4-FFF2-40B4-BE49-F238E27FC236}">
                <a16:creationId xmlns:a16="http://schemas.microsoft.com/office/drawing/2014/main" id="{6629BC43-A592-4AE4-98FA-C93873A6B580}"/>
              </a:ext>
            </a:extLst>
          </p:cNvPr>
          <p:cNvSpPr/>
          <p:nvPr/>
        </p:nvSpPr>
        <p:spPr>
          <a:xfrm flipV="1">
            <a:off x="467418" y="2135497"/>
            <a:ext cx="8067048" cy="55253"/>
          </a:xfrm>
          <a:custGeom>
            <a:avLst/>
            <a:gdLst/>
            <a:ahLst/>
            <a:cxnLst/>
            <a:rect l="l" t="t" r="r" b="b"/>
            <a:pathLst>
              <a:path w="11239500">
                <a:moveTo>
                  <a:pt x="0" y="0"/>
                </a:moveTo>
                <a:lnTo>
                  <a:pt x="11239500" y="0"/>
                </a:lnTo>
              </a:path>
            </a:pathLst>
          </a:custGeom>
          <a:ln w="12700">
            <a:solidFill>
              <a:srgbClr val="002D72"/>
            </a:solidFill>
          </a:ln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34" name="object 29">
            <a:extLst>
              <a:ext uri="{FF2B5EF4-FFF2-40B4-BE49-F238E27FC236}">
                <a16:creationId xmlns:a16="http://schemas.microsoft.com/office/drawing/2014/main" id="{F0D52F5F-51B5-4A3F-8830-FC5E71A99E6E}"/>
              </a:ext>
            </a:extLst>
          </p:cNvPr>
          <p:cNvSpPr txBox="1"/>
          <p:nvPr/>
        </p:nvSpPr>
        <p:spPr>
          <a:xfrm>
            <a:off x="3084179" y="2804663"/>
            <a:ext cx="972116" cy="498611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lang="en-GB" sz="3200" dirty="0">
                <a:solidFill>
                  <a:srgbClr val="E46C0A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sz="3200" dirty="0">
              <a:solidFill>
                <a:srgbClr val="E46C0A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object 30">
            <a:extLst>
              <a:ext uri="{FF2B5EF4-FFF2-40B4-BE49-F238E27FC236}">
                <a16:creationId xmlns:a16="http://schemas.microsoft.com/office/drawing/2014/main" id="{40A60E10-180E-41E3-A847-B087D849F99F}"/>
              </a:ext>
            </a:extLst>
          </p:cNvPr>
          <p:cNvSpPr txBox="1"/>
          <p:nvPr/>
        </p:nvSpPr>
        <p:spPr>
          <a:xfrm>
            <a:off x="3838195" y="2920982"/>
            <a:ext cx="648603" cy="339593"/>
          </a:xfrm>
          <a:prstGeom prst="rect">
            <a:avLst/>
          </a:prstGeom>
          <a:noFill/>
        </p:spPr>
        <p:txBody>
          <a:bodyPr vert="horz" wrap="square" lIns="0" tIns="6109" rIns="0" bIns="0" rtlCol="0">
            <a:spAutoFit/>
          </a:bodyPr>
          <a:lstStyle/>
          <a:p>
            <a:pPr marL="6109">
              <a:lnSpc>
                <a:spcPts val="1318"/>
              </a:lnSpc>
              <a:spcBef>
                <a:spcPts val="48"/>
              </a:spcBef>
            </a:pPr>
            <a:r>
              <a:rPr lang="en-GB" sz="12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</a:t>
            </a:r>
            <a:r>
              <a:rPr lang="en-GB" sz="1200" baseline="-250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12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12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OFFSET</a:t>
            </a:r>
          </a:p>
        </p:txBody>
      </p:sp>
      <p:sp>
        <p:nvSpPr>
          <p:cNvPr id="36" name="object 32">
            <a:extLst>
              <a:ext uri="{FF2B5EF4-FFF2-40B4-BE49-F238E27FC236}">
                <a16:creationId xmlns:a16="http://schemas.microsoft.com/office/drawing/2014/main" id="{16F044C0-FC92-4C30-8A51-9A07F18C7CF0}"/>
              </a:ext>
            </a:extLst>
          </p:cNvPr>
          <p:cNvSpPr txBox="1"/>
          <p:nvPr/>
        </p:nvSpPr>
        <p:spPr>
          <a:xfrm>
            <a:off x="6905868" y="2845195"/>
            <a:ext cx="1288125" cy="395238"/>
          </a:xfrm>
          <a:prstGeom prst="rect">
            <a:avLst/>
          </a:prstGeom>
        </p:spPr>
        <p:txBody>
          <a:bodyPr vert="horz" wrap="square" lIns="0" tIns="25656" rIns="0" bIns="0" rtlCol="0">
            <a:spAutoFit/>
          </a:bodyPr>
          <a:lstStyle/>
          <a:p>
            <a:pPr marL="6109" marR="2443"/>
            <a:r>
              <a:rPr lang="en-GB" sz="120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EQUIVALENT </a:t>
            </a:r>
            <a:r>
              <a:rPr sz="120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TREES PLANTED </a:t>
            </a:r>
            <a:endParaRPr sz="1200" baseline="30000" dirty="0">
              <a:solidFill>
                <a:srgbClr val="6BCA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object 35">
            <a:extLst>
              <a:ext uri="{FF2B5EF4-FFF2-40B4-BE49-F238E27FC236}">
                <a16:creationId xmlns:a16="http://schemas.microsoft.com/office/drawing/2014/main" id="{CF0E716E-A50A-4B00-9E28-81549A7B1A2B}"/>
              </a:ext>
            </a:extLst>
          </p:cNvPr>
          <p:cNvSpPr/>
          <p:nvPr/>
        </p:nvSpPr>
        <p:spPr>
          <a:xfrm>
            <a:off x="2648248" y="2839077"/>
            <a:ext cx="372629" cy="421498"/>
          </a:xfrm>
          <a:custGeom>
            <a:avLst/>
            <a:gdLst/>
            <a:ahLst/>
            <a:cxnLst/>
            <a:rect l="l" t="t" r="r" b="b"/>
            <a:pathLst>
              <a:path w="774700" h="876300">
                <a:moveTo>
                  <a:pt x="387350" y="0"/>
                </a:moveTo>
                <a:lnTo>
                  <a:pt x="350213" y="7566"/>
                </a:lnTo>
                <a:lnTo>
                  <a:pt x="319874" y="28200"/>
                </a:lnTo>
                <a:lnTo>
                  <a:pt x="299414" y="58807"/>
                </a:lnTo>
                <a:lnTo>
                  <a:pt x="291909" y="96291"/>
                </a:lnTo>
                <a:lnTo>
                  <a:pt x="296654" y="126227"/>
                </a:lnTo>
                <a:lnTo>
                  <a:pt x="309864" y="152230"/>
                </a:lnTo>
                <a:lnTo>
                  <a:pt x="330003" y="172863"/>
                </a:lnTo>
                <a:lnTo>
                  <a:pt x="355536" y="186689"/>
                </a:lnTo>
                <a:lnTo>
                  <a:pt x="355536" y="224688"/>
                </a:lnTo>
                <a:lnTo>
                  <a:pt x="419163" y="224688"/>
                </a:lnTo>
                <a:lnTo>
                  <a:pt x="419163" y="186689"/>
                </a:lnTo>
                <a:lnTo>
                  <a:pt x="444723" y="172863"/>
                </a:lnTo>
                <a:lnTo>
                  <a:pt x="464859" y="152230"/>
                </a:lnTo>
                <a:lnTo>
                  <a:pt x="468807" y="144449"/>
                </a:lnTo>
                <a:lnTo>
                  <a:pt x="387350" y="144449"/>
                </a:lnTo>
                <a:lnTo>
                  <a:pt x="368809" y="140659"/>
                </a:lnTo>
                <a:lnTo>
                  <a:pt x="353639" y="130328"/>
                </a:lnTo>
                <a:lnTo>
                  <a:pt x="343396" y="115019"/>
                </a:lnTo>
                <a:lnTo>
                  <a:pt x="339636" y="96291"/>
                </a:lnTo>
                <a:lnTo>
                  <a:pt x="343396" y="77570"/>
                </a:lnTo>
                <a:lnTo>
                  <a:pt x="353639" y="62264"/>
                </a:lnTo>
                <a:lnTo>
                  <a:pt x="368809" y="51935"/>
                </a:lnTo>
                <a:lnTo>
                  <a:pt x="387350" y="48145"/>
                </a:lnTo>
                <a:lnTo>
                  <a:pt x="468172" y="48145"/>
                </a:lnTo>
                <a:lnTo>
                  <a:pt x="454848" y="28200"/>
                </a:lnTo>
                <a:lnTo>
                  <a:pt x="424513" y="7566"/>
                </a:lnTo>
                <a:lnTo>
                  <a:pt x="387350" y="0"/>
                </a:lnTo>
                <a:close/>
              </a:path>
              <a:path w="774700" h="876300">
                <a:moveTo>
                  <a:pt x="468172" y="48145"/>
                </a:moveTo>
                <a:lnTo>
                  <a:pt x="387350" y="48145"/>
                </a:lnTo>
                <a:lnTo>
                  <a:pt x="405917" y="51935"/>
                </a:lnTo>
                <a:lnTo>
                  <a:pt x="421084" y="62264"/>
                </a:lnTo>
                <a:lnTo>
                  <a:pt x="431312" y="77570"/>
                </a:lnTo>
                <a:lnTo>
                  <a:pt x="435063" y="96291"/>
                </a:lnTo>
                <a:lnTo>
                  <a:pt x="431312" y="115019"/>
                </a:lnTo>
                <a:lnTo>
                  <a:pt x="421084" y="130328"/>
                </a:lnTo>
                <a:lnTo>
                  <a:pt x="405917" y="140659"/>
                </a:lnTo>
                <a:lnTo>
                  <a:pt x="387350" y="144449"/>
                </a:lnTo>
                <a:lnTo>
                  <a:pt x="468807" y="144449"/>
                </a:lnTo>
                <a:lnTo>
                  <a:pt x="478054" y="126227"/>
                </a:lnTo>
                <a:lnTo>
                  <a:pt x="482790" y="96291"/>
                </a:lnTo>
                <a:lnTo>
                  <a:pt x="475294" y="58807"/>
                </a:lnTo>
                <a:lnTo>
                  <a:pt x="468172" y="48145"/>
                </a:lnTo>
                <a:close/>
              </a:path>
              <a:path w="774700" h="876300">
                <a:moveTo>
                  <a:pt x="645579" y="258394"/>
                </a:moveTo>
                <a:lnTo>
                  <a:pt x="129120" y="258394"/>
                </a:lnTo>
                <a:lnTo>
                  <a:pt x="0" y="876300"/>
                </a:lnTo>
                <a:lnTo>
                  <a:pt x="774700" y="876300"/>
                </a:lnTo>
                <a:lnTo>
                  <a:pt x="721622" y="622300"/>
                </a:lnTo>
                <a:lnTo>
                  <a:pt x="324256" y="622300"/>
                </a:lnTo>
                <a:lnTo>
                  <a:pt x="315045" y="621838"/>
                </a:lnTo>
                <a:lnTo>
                  <a:pt x="306858" y="620452"/>
                </a:lnTo>
                <a:lnTo>
                  <a:pt x="303687" y="619429"/>
                </a:lnTo>
                <a:lnTo>
                  <a:pt x="208813" y="619429"/>
                </a:lnTo>
                <a:lnTo>
                  <a:pt x="208813" y="500710"/>
                </a:lnTo>
                <a:lnTo>
                  <a:pt x="177800" y="500710"/>
                </a:lnTo>
                <a:lnTo>
                  <a:pt x="177800" y="472770"/>
                </a:lnTo>
                <a:lnTo>
                  <a:pt x="303595" y="472770"/>
                </a:lnTo>
                <a:lnTo>
                  <a:pt x="306881" y="471720"/>
                </a:lnTo>
                <a:lnTo>
                  <a:pt x="315050" y="470355"/>
                </a:lnTo>
                <a:lnTo>
                  <a:pt x="324256" y="469900"/>
                </a:lnTo>
                <a:lnTo>
                  <a:pt x="689776" y="469900"/>
                </a:lnTo>
                <a:lnTo>
                  <a:pt x="645579" y="258394"/>
                </a:lnTo>
                <a:close/>
              </a:path>
              <a:path w="774700" h="876300">
                <a:moveTo>
                  <a:pt x="547065" y="469900"/>
                </a:moveTo>
                <a:lnTo>
                  <a:pt x="324256" y="469900"/>
                </a:lnTo>
                <a:lnTo>
                  <a:pt x="333462" y="470355"/>
                </a:lnTo>
                <a:lnTo>
                  <a:pt x="341649" y="471720"/>
                </a:lnTo>
                <a:lnTo>
                  <a:pt x="371195" y="498856"/>
                </a:lnTo>
                <a:lnTo>
                  <a:pt x="376022" y="552856"/>
                </a:lnTo>
                <a:lnTo>
                  <a:pt x="375899" y="558838"/>
                </a:lnTo>
                <a:lnTo>
                  <a:pt x="368323" y="599888"/>
                </a:lnTo>
                <a:lnTo>
                  <a:pt x="333547" y="621838"/>
                </a:lnTo>
                <a:lnTo>
                  <a:pt x="324256" y="622300"/>
                </a:lnTo>
                <a:lnTo>
                  <a:pt x="546442" y="622300"/>
                </a:lnTo>
                <a:lnTo>
                  <a:pt x="535606" y="621728"/>
                </a:lnTo>
                <a:lnTo>
                  <a:pt x="526032" y="620013"/>
                </a:lnTo>
                <a:lnTo>
                  <a:pt x="524333" y="619429"/>
                </a:lnTo>
                <a:lnTo>
                  <a:pt x="387172" y="619429"/>
                </a:lnTo>
                <a:lnTo>
                  <a:pt x="387172" y="472770"/>
                </a:lnTo>
                <a:lnTo>
                  <a:pt x="526369" y="472770"/>
                </a:lnTo>
                <a:lnTo>
                  <a:pt x="526672" y="472644"/>
                </a:lnTo>
                <a:lnTo>
                  <a:pt x="536228" y="470585"/>
                </a:lnTo>
                <a:lnTo>
                  <a:pt x="547065" y="469900"/>
                </a:lnTo>
                <a:close/>
              </a:path>
              <a:path w="774700" h="876300">
                <a:moveTo>
                  <a:pt x="556234" y="492899"/>
                </a:moveTo>
                <a:lnTo>
                  <a:pt x="538035" y="492899"/>
                </a:lnTo>
                <a:lnTo>
                  <a:pt x="533425" y="498170"/>
                </a:lnTo>
                <a:lnTo>
                  <a:pt x="533425" y="517067"/>
                </a:lnTo>
                <a:lnTo>
                  <a:pt x="538746" y="523481"/>
                </a:lnTo>
                <a:lnTo>
                  <a:pt x="549532" y="528024"/>
                </a:lnTo>
                <a:lnTo>
                  <a:pt x="561746" y="532955"/>
                </a:lnTo>
                <a:lnTo>
                  <a:pt x="571078" y="536908"/>
                </a:lnTo>
                <a:lnTo>
                  <a:pt x="596435" y="568602"/>
                </a:lnTo>
                <a:lnTo>
                  <a:pt x="596815" y="577086"/>
                </a:lnTo>
                <a:lnTo>
                  <a:pt x="596123" y="586928"/>
                </a:lnTo>
                <a:lnTo>
                  <a:pt x="568777" y="619450"/>
                </a:lnTo>
                <a:lnTo>
                  <a:pt x="546442" y="622300"/>
                </a:lnTo>
                <a:lnTo>
                  <a:pt x="721622" y="622300"/>
                </a:lnTo>
                <a:lnTo>
                  <a:pt x="698876" y="513448"/>
                </a:lnTo>
                <a:lnTo>
                  <a:pt x="560717" y="513448"/>
                </a:lnTo>
                <a:lnTo>
                  <a:pt x="560601" y="499567"/>
                </a:lnTo>
                <a:lnTo>
                  <a:pt x="556234" y="492899"/>
                </a:lnTo>
                <a:close/>
              </a:path>
              <a:path w="774700" h="876300">
                <a:moveTo>
                  <a:pt x="303595" y="472770"/>
                </a:moveTo>
                <a:lnTo>
                  <a:pt x="274574" y="472770"/>
                </a:lnTo>
                <a:lnTo>
                  <a:pt x="274574" y="500710"/>
                </a:lnTo>
                <a:lnTo>
                  <a:pt x="243547" y="500710"/>
                </a:lnTo>
                <a:lnTo>
                  <a:pt x="243547" y="619429"/>
                </a:lnTo>
                <a:lnTo>
                  <a:pt x="303687" y="619429"/>
                </a:lnTo>
                <a:lnTo>
                  <a:pt x="299694" y="618142"/>
                </a:lnTo>
                <a:lnTo>
                  <a:pt x="293547" y="614908"/>
                </a:lnTo>
                <a:lnTo>
                  <a:pt x="273829" y="575881"/>
                </a:lnTo>
                <a:lnTo>
                  <a:pt x="272553" y="555971"/>
                </a:lnTo>
                <a:lnTo>
                  <a:pt x="272668" y="531157"/>
                </a:lnTo>
                <a:lnTo>
                  <a:pt x="280333" y="492345"/>
                </a:lnTo>
                <a:lnTo>
                  <a:pt x="299747" y="473998"/>
                </a:lnTo>
                <a:lnTo>
                  <a:pt x="303595" y="472770"/>
                </a:lnTo>
                <a:close/>
              </a:path>
              <a:path w="774700" h="876300">
                <a:moveTo>
                  <a:pt x="418604" y="518375"/>
                </a:moveTo>
                <a:lnTo>
                  <a:pt x="418185" y="518375"/>
                </a:lnTo>
                <a:lnTo>
                  <a:pt x="418185" y="619429"/>
                </a:lnTo>
                <a:lnTo>
                  <a:pt x="448995" y="619429"/>
                </a:lnTo>
                <a:lnTo>
                  <a:pt x="418604" y="518375"/>
                </a:lnTo>
                <a:close/>
              </a:path>
              <a:path w="774700" h="876300">
                <a:moveTo>
                  <a:pt x="526369" y="472770"/>
                </a:moveTo>
                <a:lnTo>
                  <a:pt x="488289" y="472770"/>
                </a:lnTo>
                <a:lnTo>
                  <a:pt x="488289" y="619429"/>
                </a:lnTo>
                <a:lnTo>
                  <a:pt x="524333" y="619429"/>
                </a:lnTo>
                <a:lnTo>
                  <a:pt x="517723" y="617156"/>
                </a:lnTo>
                <a:lnTo>
                  <a:pt x="510679" y="613156"/>
                </a:lnTo>
                <a:lnTo>
                  <a:pt x="497852" y="574649"/>
                </a:lnTo>
                <a:lnTo>
                  <a:pt x="561306" y="574649"/>
                </a:lnTo>
                <a:lnTo>
                  <a:pt x="560298" y="572325"/>
                </a:lnTo>
                <a:lnTo>
                  <a:pt x="553275" y="565861"/>
                </a:lnTo>
                <a:lnTo>
                  <a:pt x="547839" y="562863"/>
                </a:lnTo>
                <a:lnTo>
                  <a:pt x="540283" y="559930"/>
                </a:lnTo>
                <a:lnTo>
                  <a:pt x="537349" y="558838"/>
                </a:lnTo>
                <a:lnTo>
                  <a:pt x="526900" y="554663"/>
                </a:lnTo>
                <a:lnTo>
                  <a:pt x="499175" y="520887"/>
                </a:lnTo>
                <a:lnTo>
                  <a:pt x="498678" y="513029"/>
                </a:lnTo>
                <a:lnTo>
                  <a:pt x="499473" y="503090"/>
                </a:lnTo>
                <a:lnTo>
                  <a:pt x="501859" y="494418"/>
                </a:lnTo>
                <a:lnTo>
                  <a:pt x="505836" y="487017"/>
                </a:lnTo>
                <a:lnTo>
                  <a:pt x="511403" y="480885"/>
                </a:lnTo>
                <a:lnTo>
                  <a:pt x="518397" y="476077"/>
                </a:lnTo>
                <a:lnTo>
                  <a:pt x="526369" y="472770"/>
                </a:lnTo>
                <a:close/>
              </a:path>
              <a:path w="774700" h="876300">
                <a:moveTo>
                  <a:pt x="330390" y="492899"/>
                </a:moveTo>
                <a:lnTo>
                  <a:pt x="319773" y="492899"/>
                </a:lnTo>
                <a:lnTo>
                  <a:pt x="316534" y="494309"/>
                </a:lnTo>
                <a:lnTo>
                  <a:pt x="308508" y="562545"/>
                </a:lnTo>
                <a:lnTo>
                  <a:pt x="308795" y="570622"/>
                </a:lnTo>
                <a:lnTo>
                  <a:pt x="319773" y="599300"/>
                </a:lnTo>
                <a:lnTo>
                  <a:pt x="330390" y="599300"/>
                </a:lnTo>
                <a:lnTo>
                  <a:pt x="339984" y="558838"/>
                </a:lnTo>
                <a:lnTo>
                  <a:pt x="339975" y="530755"/>
                </a:lnTo>
                <a:lnTo>
                  <a:pt x="330390" y="492899"/>
                </a:lnTo>
                <a:close/>
              </a:path>
              <a:path w="774700" h="876300">
                <a:moveTo>
                  <a:pt x="561306" y="574649"/>
                </a:moveTo>
                <a:lnTo>
                  <a:pt x="531355" y="574649"/>
                </a:lnTo>
                <a:lnTo>
                  <a:pt x="531428" y="586928"/>
                </a:lnTo>
                <a:lnTo>
                  <a:pt x="532561" y="591591"/>
                </a:lnTo>
                <a:lnTo>
                  <a:pt x="537387" y="597750"/>
                </a:lnTo>
                <a:lnTo>
                  <a:pt x="541210" y="599300"/>
                </a:lnTo>
                <a:lnTo>
                  <a:pt x="556920" y="599300"/>
                </a:lnTo>
                <a:lnTo>
                  <a:pt x="562165" y="593470"/>
                </a:lnTo>
                <a:lnTo>
                  <a:pt x="562165" y="576630"/>
                </a:lnTo>
                <a:lnTo>
                  <a:pt x="561306" y="574649"/>
                </a:lnTo>
                <a:close/>
              </a:path>
              <a:path w="774700" h="876300">
                <a:moveTo>
                  <a:pt x="456031" y="472770"/>
                </a:moveTo>
                <a:lnTo>
                  <a:pt x="427075" y="472770"/>
                </a:lnTo>
                <a:lnTo>
                  <a:pt x="455612" y="568070"/>
                </a:lnTo>
                <a:lnTo>
                  <a:pt x="456031" y="568070"/>
                </a:lnTo>
                <a:lnTo>
                  <a:pt x="456031" y="472770"/>
                </a:lnTo>
                <a:close/>
              </a:path>
              <a:path w="774700" h="876300">
                <a:moveTo>
                  <a:pt x="689776" y="469900"/>
                </a:moveTo>
                <a:lnTo>
                  <a:pt x="547065" y="469900"/>
                </a:lnTo>
                <a:lnTo>
                  <a:pt x="557947" y="470542"/>
                </a:lnTo>
                <a:lnTo>
                  <a:pt x="567432" y="472470"/>
                </a:lnTo>
                <a:lnTo>
                  <a:pt x="593459" y="501003"/>
                </a:lnTo>
                <a:lnTo>
                  <a:pt x="594207" y="513448"/>
                </a:lnTo>
                <a:lnTo>
                  <a:pt x="698876" y="513448"/>
                </a:lnTo>
                <a:lnTo>
                  <a:pt x="689776" y="469900"/>
                </a:lnTo>
                <a:close/>
              </a:path>
            </a:pathLst>
          </a:custGeom>
          <a:solidFill>
            <a:srgbClr val="E46C0A"/>
          </a:solidFill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45" name="object 35">
            <a:extLst>
              <a:ext uri="{FF2B5EF4-FFF2-40B4-BE49-F238E27FC236}">
                <a16:creationId xmlns:a16="http://schemas.microsoft.com/office/drawing/2014/main" id="{559959E3-CF95-4A91-839E-C57CEBBBAC8A}"/>
              </a:ext>
            </a:extLst>
          </p:cNvPr>
          <p:cNvSpPr/>
          <p:nvPr/>
        </p:nvSpPr>
        <p:spPr>
          <a:xfrm>
            <a:off x="2649965" y="3829375"/>
            <a:ext cx="372629" cy="421498"/>
          </a:xfrm>
          <a:custGeom>
            <a:avLst/>
            <a:gdLst/>
            <a:ahLst/>
            <a:cxnLst/>
            <a:rect l="l" t="t" r="r" b="b"/>
            <a:pathLst>
              <a:path w="774700" h="876300">
                <a:moveTo>
                  <a:pt x="387350" y="0"/>
                </a:moveTo>
                <a:lnTo>
                  <a:pt x="350213" y="7566"/>
                </a:lnTo>
                <a:lnTo>
                  <a:pt x="319874" y="28200"/>
                </a:lnTo>
                <a:lnTo>
                  <a:pt x="299414" y="58807"/>
                </a:lnTo>
                <a:lnTo>
                  <a:pt x="291909" y="96291"/>
                </a:lnTo>
                <a:lnTo>
                  <a:pt x="296654" y="126227"/>
                </a:lnTo>
                <a:lnTo>
                  <a:pt x="309864" y="152230"/>
                </a:lnTo>
                <a:lnTo>
                  <a:pt x="330003" y="172863"/>
                </a:lnTo>
                <a:lnTo>
                  <a:pt x="355536" y="186689"/>
                </a:lnTo>
                <a:lnTo>
                  <a:pt x="355536" y="224688"/>
                </a:lnTo>
                <a:lnTo>
                  <a:pt x="419163" y="224688"/>
                </a:lnTo>
                <a:lnTo>
                  <a:pt x="419163" y="186689"/>
                </a:lnTo>
                <a:lnTo>
                  <a:pt x="444723" y="172863"/>
                </a:lnTo>
                <a:lnTo>
                  <a:pt x="464859" y="152230"/>
                </a:lnTo>
                <a:lnTo>
                  <a:pt x="468807" y="144449"/>
                </a:lnTo>
                <a:lnTo>
                  <a:pt x="387350" y="144449"/>
                </a:lnTo>
                <a:lnTo>
                  <a:pt x="368809" y="140659"/>
                </a:lnTo>
                <a:lnTo>
                  <a:pt x="353639" y="130328"/>
                </a:lnTo>
                <a:lnTo>
                  <a:pt x="343396" y="115019"/>
                </a:lnTo>
                <a:lnTo>
                  <a:pt x="339636" y="96291"/>
                </a:lnTo>
                <a:lnTo>
                  <a:pt x="343396" y="77570"/>
                </a:lnTo>
                <a:lnTo>
                  <a:pt x="353639" y="62264"/>
                </a:lnTo>
                <a:lnTo>
                  <a:pt x="368809" y="51935"/>
                </a:lnTo>
                <a:lnTo>
                  <a:pt x="387350" y="48145"/>
                </a:lnTo>
                <a:lnTo>
                  <a:pt x="468172" y="48145"/>
                </a:lnTo>
                <a:lnTo>
                  <a:pt x="454848" y="28200"/>
                </a:lnTo>
                <a:lnTo>
                  <a:pt x="424513" y="7566"/>
                </a:lnTo>
                <a:lnTo>
                  <a:pt x="387350" y="0"/>
                </a:lnTo>
                <a:close/>
              </a:path>
              <a:path w="774700" h="876300">
                <a:moveTo>
                  <a:pt x="468172" y="48145"/>
                </a:moveTo>
                <a:lnTo>
                  <a:pt x="387350" y="48145"/>
                </a:lnTo>
                <a:lnTo>
                  <a:pt x="405917" y="51935"/>
                </a:lnTo>
                <a:lnTo>
                  <a:pt x="421084" y="62264"/>
                </a:lnTo>
                <a:lnTo>
                  <a:pt x="431312" y="77570"/>
                </a:lnTo>
                <a:lnTo>
                  <a:pt x="435063" y="96291"/>
                </a:lnTo>
                <a:lnTo>
                  <a:pt x="431312" y="115019"/>
                </a:lnTo>
                <a:lnTo>
                  <a:pt x="421084" y="130328"/>
                </a:lnTo>
                <a:lnTo>
                  <a:pt x="405917" y="140659"/>
                </a:lnTo>
                <a:lnTo>
                  <a:pt x="387350" y="144449"/>
                </a:lnTo>
                <a:lnTo>
                  <a:pt x="468807" y="144449"/>
                </a:lnTo>
                <a:lnTo>
                  <a:pt x="478054" y="126227"/>
                </a:lnTo>
                <a:lnTo>
                  <a:pt x="482790" y="96291"/>
                </a:lnTo>
                <a:lnTo>
                  <a:pt x="475294" y="58807"/>
                </a:lnTo>
                <a:lnTo>
                  <a:pt x="468172" y="48145"/>
                </a:lnTo>
                <a:close/>
              </a:path>
              <a:path w="774700" h="876300">
                <a:moveTo>
                  <a:pt x="645579" y="258394"/>
                </a:moveTo>
                <a:lnTo>
                  <a:pt x="129120" y="258394"/>
                </a:lnTo>
                <a:lnTo>
                  <a:pt x="0" y="876300"/>
                </a:lnTo>
                <a:lnTo>
                  <a:pt x="774700" y="876300"/>
                </a:lnTo>
                <a:lnTo>
                  <a:pt x="721622" y="622300"/>
                </a:lnTo>
                <a:lnTo>
                  <a:pt x="324256" y="622300"/>
                </a:lnTo>
                <a:lnTo>
                  <a:pt x="315045" y="621838"/>
                </a:lnTo>
                <a:lnTo>
                  <a:pt x="306858" y="620452"/>
                </a:lnTo>
                <a:lnTo>
                  <a:pt x="303687" y="619429"/>
                </a:lnTo>
                <a:lnTo>
                  <a:pt x="208813" y="619429"/>
                </a:lnTo>
                <a:lnTo>
                  <a:pt x="208813" y="500710"/>
                </a:lnTo>
                <a:lnTo>
                  <a:pt x="177800" y="500710"/>
                </a:lnTo>
                <a:lnTo>
                  <a:pt x="177800" y="472770"/>
                </a:lnTo>
                <a:lnTo>
                  <a:pt x="303595" y="472770"/>
                </a:lnTo>
                <a:lnTo>
                  <a:pt x="306881" y="471720"/>
                </a:lnTo>
                <a:lnTo>
                  <a:pt x="315050" y="470355"/>
                </a:lnTo>
                <a:lnTo>
                  <a:pt x="324256" y="469900"/>
                </a:lnTo>
                <a:lnTo>
                  <a:pt x="689776" y="469900"/>
                </a:lnTo>
                <a:lnTo>
                  <a:pt x="645579" y="258394"/>
                </a:lnTo>
                <a:close/>
              </a:path>
              <a:path w="774700" h="876300">
                <a:moveTo>
                  <a:pt x="547065" y="469900"/>
                </a:moveTo>
                <a:lnTo>
                  <a:pt x="324256" y="469900"/>
                </a:lnTo>
                <a:lnTo>
                  <a:pt x="333462" y="470355"/>
                </a:lnTo>
                <a:lnTo>
                  <a:pt x="341649" y="471720"/>
                </a:lnTo>
                <a:lnTo>
                  <a:pt x="371195" y="498856"/>
                </a:lnTo>
                <a:lnTo>
                  <a:pt x="376022" y="552856"/>
                </a:lnTo>
                <a:lnTo>
                  <a:pt x="375899" y="558838"/>
                </a:lnTo>
                <a:lnTo>
                  <a:pt x="368323" y="599888"/>
                </a:lnTo>
                <a:lnTo>
                  <a:pt x="333547" y="621838"/>
                </a:lnTo>
                <a:lnTo>
                  <a:pt x="324256" y="622300"/>
                </a:lnTo>
                <a:lnTo>
                  <a:pt x="546442" y="622300"/>
                </a:lnTo>
                <a:lnTo>
                  <a:pt x="535606" y="621728"/>
                </a:lnTo>
                <a:lnTo>
                  <a:pt x="526032" y="620013"/>
                </a:lnTo>
                <a:lnTo>
                  <a:pt x="524333" y="619429"/>
                </a:lnTo>
                <a:lnTo>
                  <a:pt x="387172" y="619429"/>
                </a:lnTo>
                <a:lnTo>
                  <a:pt x="387172" y="472770"/>
                </a:lnTo>
                <a:lnTo>
                  <a:pt x="526369" y="472770"/>
                </a:lnTo>
                <a:lnTo>
                  <a:pt x="526672" y="472644"/>
                </a:lnTo>
                <a:lnTo>
                  <a:pt x="536228" y="470585"/>
                </a:lnTo>
                <a:lnTo>
                  <a:pt x="547065" y="469900"/>
                </a:lnTo>
                <a:close/>
              </a:path>
              <a:path w="774700" h="876300">
                <a:moveTo>
                  <a:pt x="556234" y="492899"/>
                </a:moveTo>
                <a:lnTo>
                  <a:pt x="538035" y="492899"/>
                </a:lnTo>
                <a:lnTo>
                  <a:pt x="533425" y="498170"/>
                </a:lnTo>
                <a:lnTo>
                  <a:pt x="533425" y="517067"/>
                </a:lnTo>
                <a:lnTo>
                  <a:pt x="538746" y="523481"/>
                </a:lnTo>
                <a:lnTo>
                  <a:pt x="549532" y="528024"/>
                </a:lnTo>
                <a:lnTo>
                  <a:pt x="561746" y="532955"/>
                </a:lnTo>
                <a:lnTo>
                  <a:pt x="571078" y="536908"/>
                </a:lnTo>
                <a:lnTo>
                  <a:pt x="596435" y="568602"/>
                </a:lnTo>
                <a:lnTo>
                  <a:pt x="596815" y="577086"/>
                </a:lnTo>
                <a:lnTo>
                  <a:pt x="596123" y="586928"/>
                </a:lnTo>
                <a:lnTo>
                  <a:pt x="568777" y="619450"/>
                </a:lnTo>
                <a:lnTo>
                  <a:pt x="546442" y="622300"/>
                </a:lnTo>
                <a:lnTo>
                  <a:pt x="721622" y="622300"/>
                </a:lnTo>
                <a:lnTo>
                  <a:pt x="698876" y="513448"/>
                </a:lnTo>
                <a:lnTo>
                  <a:pt x="560717" y="513448"/>
                </a:lnTo>
                <a:lnTo>
                  <a:pt x="560601" y="499567"/>
                </a:lnTo>
                <a:lnTo>
                  <a:pt x="556234" y="492899"/>
                </a:lnTo>
                <a:close/>
              </a:path>
              <a:path w="774700" h="876300">
                <a:moveTo>
                  <a:pt x="303595" y="472770"/>
                </a:moveTo>
                <a:lnTo>
                  <a:pt x="274574" y="472770"/>
                </a:lnTo>
                <a:lnTo>
                  <a:pt x="274574" y="500710"/>
                </a:lnTo>
                <a:lnTo>
                  <a:pt x="243547" y="500710"/>
                </a:lnTo>
                <a:lnTo>
                  <a:pt x="243547" y="619429"/>
                </a:lnTo>
                <a:lnTo>
                  <a:pt x="303687" y="619429"/>
                </a:lnTo>
                <a:lnTo>
                  <a:pt x="299694" y="618142"/>
                </a:lnTo>
                <a:lnTo>
                  <a:pt x="293547" y="614908"/>
                </a:lnTo>
                <a:lnTo>
                  <a:pt x="273829" y="575881"/>
                </a:lnTo>
                <a:lnTo>
                  <a:pt x="272553" y="555971"/>
                </a:lnTo>
                <a:lnTo>
                  <a:pt x="272668" y="531157"/>
                </a:lnTo>
                <a:lnTo>
                  <a:pt x="280333" y="492345"/>
                </a:lnTo>
                <a:lnTo>
                  <a:pt x="299747" y="473998"/>
                </a:lnTo>
                <a:lnTo>
                  <a:pt x="303595" y="472770"/>
                </a:lnTo>
                <a:close/>
              </a:path>
              <a:path w="774700" h="876300">
                <a:moveTo>
                  <a:pt x="418604" y="518375"/>
                </a:moveTo>
                <a:lnTo>
                  <a:pt x="418185" y="518375"/>
                </a:lnTo>
                <a:lnTo>
                  <a:pt x="418185" y="619429"/>
                </a:lnTo>
                <a:lnTo>
                  <a:pt x="448995" y="619429"/>
                </a:lnTo>
                <a:lnTo>
                  <a:pt x="418604" y="518375"/>
                </a:lnTo>
                <a:close/>
              </a:path>
              <a:path w="774700" h="876300">
                <a:moveTo>
                  <a:pt x="526369" y="472770"/>
                </a:moveTo>
                <a:lnTo>
                  <a:pt x="488289" y="472770"/>
                </a:lnTo>
                <a:lnTo>
                  <a:pt x="488289" y="619429"/>
                </a:lnTo>
                <a:lnTo>
                  <a:pt x="524333" y="619429"/>
                </a:lnTo>
                <a:lnTo>
                  <a:pt x="517723" y="617156"/>
                </a:lnTo>
                <a:lnTo>
                  <a:pt x="510679" y="613156"/>
                </a:lnTo>
                <a:lnTo>
                  <a:pt x="497852" y="574649"/>
                </a:lnTo>
                <a:lnTo>
                  <a:pt x="561306" y="574649"/>
                </a:lnTo>
                <a:lnTo>
                  <a:pt x="560298" y="572325"/>
                </a:lnTo>
                <a:lnTo>
                  <a:pt x="553275" y="565861"/>
                </a:lnTo>
                <a:lnTo>
                  <a:pt x="547839" y="562863"/>
                </a:lnTo>
                <a:lnTo>
                  <a:pt x="540283" y="559930"/>
                </a:lnTo>
                <a:lnTo>
                  <a:pt x="537349" y="558838"/>
                </a:lnTo>
                <a:lnTo>
                  <a:pt x="526900" y="554663"/>
                </a:lnTo>
                <a:lnTo>
                  <a:pt x="499175" y="520887"/>
                </a:lnTo>
                <a:lnTo>
                  <a:pt x="498678" y="513029"/>
                </a:lnTo>
                <a:lnTo>
                  <a:pt x="499473" y="503090"/>
                </a:lnTo>
                <a:lnTo>
                  <a:pt x="501859" y="494418"/>
                </a:lnTo>
                <a:lnTo>
                  <a:pt x="505836" y="487017"/>
                </a:lnTo>
                <a:lnTo>
                  <a:pt x="511403" y="480885"/>
                </a:lnTo>
                <a:lnTo>
                  <a:pt x="518397" y="476077"/>
                </a:lnTo>
                <a:lnTo>
                  <a:pt x="526369" y="472770"/>
                </a:lnTo>
                <a:close/>
              </a:path>
              <a:path w="774700" h="876300">
                <a:moveTo>
                  <a:pt x="330390" y="492899"/>
                </a:moveTo>
                <a:lnTo>
                  <a:pt x="319773" y="492899"/>
                </a:lnTo>
                <a:lnTo>
                  <a:pt x="316534" y="494309"/>
                </a:lnTo>
                <a:lnTo>
                  <a:pt x="308508" y="562545"/>
                </a:lnTo>
                <a:lnTo>
                  <a:pt x="308795" y="570622"/>
                </a:lnTo>
                <a:lnTo>
                  <a:pt x="319773" y="599300"/>
                </a:lnTo>
                <a:lnTo>
                  <a:pt x="330390" y="599300"/>
                </a:lnTo>
                <a:lnTo>
                  <a:pt x="339984" y="558838"/>
                </a:lnTo>
                <a:lnTo>
                  <a:pt x="339975" y="530755"/>
                </a:lnTo>
                <a:lnTo>
                  <a:pt x="330390" y="492899"/>
                </a:lnTo>
                <a:close/>
              </a:path>
              <a:path w="774700" h="876300">
                <a:moveTo>
                  <a:pt x="561306" y="574649"/>
                </a:moveTo>
                <a:lnTo>
                  <a:pt x="531355" y="574649"/>
                </a:lnTo>
                <a:lnTo>
                  <a:pt x="531428" y="586928"/>
                </a:lnTo>
                <a:lnTo>
                  <a:pt x="532561" y="591591"/>
                </a:lnTo>
                <a:lnTo>
                  <a:pt x="537387" y="597750"/>
                </a:lnTo>
                <a:lnTo>
                  <a:pt x="541210" y="599300"/>
                </a:lnTo>
                <a:lnTo>
                  <a:pt x="556920" y="599300"/>
                </a:lnTo>
                <a:lnTo>
                  <a:pt x="562165" y="593470"/>
                </a:lnTo>
                <a:lnTo>
                  <a:pt x="562165" y="576630"/>
                </a:lnTo>
                <a:lnTo>
                  <a:pt x="561306" y="574649"/>
                </a:lnTo>
                <a:close/>
              </a:path>
              <a:path w="774700" h="876300">
                <a:moveTo>
                  <a:pt x="456031" y="472770"/>
                </a:moveTo>
                <a:lnTo>
                  <a:pt x="427075" y="472770"/>
                </a:lnTo>
                <a:lnTo>
                  <a:pt x="455612" y="568070"/>
                </a:lnTo>
                <a:lnTo>
                  <a:pt x="456031" y="568070"/>
                </a:lnTo>
                <a:lnTo>
                  <a:pt x="456031" y="472770"/>
                </a:lnTo>
                <a:close/>
              </a:path>
              <a:path w="774700" h="876300">
                <a:moveTo>
                  <a:pt x="689776" y="469900"/>
                </a:moveTo>
                <a:lnTo>
                  <a:pt x="547065" y="469900"/>
                </a:lnTo>
                <a:lnTo>
                  <a:pt x="557947" y="470542"/>
                </a:lnTo>
                <a:lnTo>
                  <a:pt x="567432" y="472470"/>
                </a:lnTo>
                <a:lnTo>
                  <a:pt x="593459" y="501003"/>
                </a:lnTo>
                <a:lnTo>
                  <a:pt x="594207" y="513448"/>
                </a:lnTo>
                <a:lnTo>
                  <a:pt x="698876" y="513448"/>
                </a:lnTo>
                <a:lnTo>
                  <a:pt x="689776" y="469900"/>
                </a:lnTo>
                <a:close/>
              </a:path>
            </a:pathLst>
          </a:custGeom>
          <a:solidFill>
            <a:srgbClr val="E46C0A"/>
          </a:solidFill>
        </p:spPr>
        <p:txBody>
          <a:bodyPr wrap="square" lIns="0" tIns="0" rIns="0" bIns="0" rtlCol="0"/>
          <a:lstStyle/>
          <a:p>
            <a:endParaRPr sz="479">
              <a:solidFill>
                <a:srgbClr val="E46C0A"/>
              </a:solidFill>
            </a:endParaRPr>
          </a:p>
        </p:txBody>
      </p:sp>
      <p:sp>
        <p:nvSpPr>
          <p:cNvPr id="47" name="object 35">
            <a:extLst>
              <a:ext uri="{FF2B5EF4-FFF2-40B4-BE49-F238E27FC236}">
                <a16:creationId xmlns:a16="http://schemas.microsoft.com/office/drawing/2014/main" id="{258A4FE5-2E70-457B-96D5-4CED4B8ADC9F}"/>
              </a:ext>
            </a:extLst>
          </p:cNvPr>
          <p:cNvSpPr/>
          <p:nvPr/>
        </p:nvSpPr>
        <p:spPr>
          <a:xfrm>
            <a:off x="2648248" y="1171755"/>
            <a:ext cx="372629" cy="421498"/>
          </a:xfrm>
          <a:custGeom>
            <a:avLst/>
            <a:gdLst/>
            <a:ahLst/>
            <a:cxnLst/>
            <a:rect l="l" t="t" r="r" b="b"/>
            <a:pathLst>
              <a:path w="774700" h="876300">
                <a:moveTo>
                  <a:pt x="387350" y="0"/>
                </a:moveTo>
                <a:lnTo>
                  <a:pt x="350213" y="7566"/>
                </a:lnTo>
                <a:lnTo>
                  <a:pt x="319874" y="28200"/>
                </a:lnTo>
                <a:lnTo>
                  <a:pt x="299414" y="58807"/>
                </a:lnTo>
                <a:lnTo>
                  <a:pt x="291909" y="96291"/>
                </a:lnTo>
                <a:lnTo>
                  <a:pt x="296654" y="126227"/>
                </a:lnTo>
                <a:lnTo>
                  <a:pt x="309864" y="152230"/>
                </a:lnTo>
                <a:lnTo>
                  <a:pt x="330003" y="172863"/>
                </a:lnTo>
                <a:lnTo>
                  <a:pt x="355536" y="186689"/>
                </a:lnTo>
                <a:lnTo>
                  <a:pt x="355536" y="224688"/>
                </a:lnTo>
                <a:lnTo>
                  <a:pt x="419163" y="224688"/>
                </a:lnTo>
                <a:lnTo>
                  <a:pt x="419163" y="186689"/>
                </a:lnTo>
                <a:lnTo>
                  <a:pt x="444723" y="172863"/>
                </a:lnTo>
                <a:lnTo>
                  <a:pt x="464859" y="152230"/>
                </a:lnTo>
                <a:lnTo>
                  <a:pt x="468807" y="144449"/>
                </a:lnTo>
                <a:lnTo>
                  <a:pt x="387350" y="144449"/>
                </a:lnTo>
                <a:lnTo>
                  <a:pt x="368809" y="140659"/>
                </a:lnTo>
                <a:lnTo>
                  <a:pt x="353639" y="130328"/>
                </a:lnTo>
                <a:lnTo>
                  <a:pt x="343396" y="115019"/>
                </a:lnTo>
                <a:lnTo>
                  <a:pt x="339636" y="96291"/>
                </a:lnTo>
                <a:lnTo>
                  <a:pt x="343396" y="77570"/>
                </a:lnTo>
                <a:lnTo>
                  <a:pt x="353639" y="62264"/>
                </a:lnTo>
                <a:lnTo>
                  <a:pt x="368809" y="51935"/>
                </a:lnTo>
                <a:lnTo>
                  <a:pt x="387350" y="48145"/>
                </a:lnTo>
                <a:lnTo>
                  <a:pt x="468172" y="48145"/>
                </a:lnTo>
                <a:lnTo>
                  <a:pt x="454848" y="28200"/>
                </a:lnTo>
                <a:lnTo>
                  <a:pt x="424513" y="7566"/>
                </a:lnTo>
                <a:lnTo>
                  <a:pt x="387350" y="0"/>
                </a:lnTo>
                <a:close/>
              </a:path>
              <a:path w="774700" h="876300">
                <a:moveTo>
                  <a:pt x="468172" y="48145"/>
                </a:moveTo>
                <a:lnTo>
                  <a:pt x="387350" y="48145"/>
                </a:lnTo>
                <a:lnTo>
                  <a:pt x="405917" y="51935"/>
                </a:lnTo>
                <a:lnTo>
                  <a:pt x="421084" y="62264"/>
                </a:lnTo>
                <a:lnTo>
                  <a:pt x="431312" y="77570"/>
                </a:lnTo>
                <a:lnTo>
                  <a:pt x="435063" y="96291"/>
                </a:lnTo>
                <a:lnTo>
                  <a:pt x="431312" y="115019"/>
                </a:lnTo>
                <a:lnTo>
                  <a:pt x="421084" y="130328"/>
                </a:lnTo>
                <a:lnTo>
                  <a:pt x="405917" y="140659"/>
                </a:lnTo>
                <a:lnTo>
                  <a:pt x="387350" y="144449"/>
                </a:lnTo>
                <a:lnTo>
                  <a:pt x="468807" y="144449"/>
                </a:lnTo>
                <a:lnTo>
                  <a:pt x="478054" y="126227"/>
                </a:lnTo>
                <a:lnTo>
                  <a:pt x="482790" y="96291"/>
                </a:lnTo>
                <a:lnTo>
                  <a:pt x="475294" y="58807"/>
                </a:lnTo>
                <a:lnTo>
                  <a:pt x="468172" y="48145"/>
                </a:lnTo>
                <a:close/>
              </a:path>
              <a:path w="774700" h="876300">
                <a:moveTo>
                  <a:pt x="645579" y="258394"/>
                </a:moveTo>
                <a:lnTo>
                  <a:pt x="129120" y="258394"/>
                </a:lnTo>
                <a:lnTo>
                  <a:pt x="0" y="876300"/>
                </a:lnTo>
                <a:lnTo>
                  <a:pt x="774700" y="876300"/>
                </a:lnTo>
                <a:lnTo>
                  <a:pt x="721622" y="622300"/>
                </a:lnTo>
                <a:lnTo>
                  <a:pt x="324256" y="622300"/>
                </a:lnTo>
                <a:lnTo>
                  <a:pt x="315045" y="621838"/>
                </a:lnTo>
                <a:lnTo>
                  <a:pt x="306858" y="620452"/>
                </a:lnTo>
                <a:lnTo>
                  <a:pt x="303687" y="619429"/>
                </a:lnTo>
                <a:lnTo>
                  <a:pt x="208813" y="619429"/>
                </a:lnTo>
                <a:lnTo>
                  <a:pt x="208813" y="500710"/>
                </a:lnTo>
                <a:lnTo>
                  <a:pt x="177800" y="500710"/>
                </a:lnTo>
                <a:lnTo>
                  <a:pt x="177800" y="472770"/>
                </a:lnTo>
                <a:lnTo>
                  <a:pt x="303595" y="472770"/>
                </a:lnTo>
                <a:lnTo>
                  <a:pt x="306881" y="471720"/>
                </a:lnTo>
                <a:lnTo>
                  <a:pt x="315050" y="470355"/>
                </a:lnTo>
                <a:lnTo>
                  <a:pt x="324256" y="469900"/>
                </a:lnTo>
                <a:lnTo>
                  <a:pt x="689776" y="469900"/>
                </a:lnTo>
                <a:lnTo>
                  <a:pt x="645579" y="258394"/>
                </a:lnTo>
                <a:close/>
              </a:path>
              <a:path w="774700" h="876300">
                <a:moveTo>
                  <a:pt x="547065" y="469900"/>
                </a:moveTo>
                <a:lnTo>
                  <a:pt x="324256" y="469900"/>
                </a:lnTo>
                <a:lnTo>
                  <a:pt x="333462" y="470355"/>
                </a:lnTo>
                <a:lnTo>
                  <a:pt x="341649" y="471720"/>
                </a:lnTo>
                <a:lnTo>
                  <a:pt x="371195" y="498856"/>
                </a:lnTo>
                <a:lnTo>
                  <a:pt x="376022" y="552856"/>
                </a:lnTo>
                <a:lnTo>
                  <a:pt x="375899" y="558838"/>
                </a:lnTo>
                <a:lnTo>
                  <a:pt x="368323" y="599888"/>
                </a:lnTo>
                <a:lnTo>
                  <a:pt x="333547" y="621838"/>
                </a:lnTo>
                <a:lnTo>
                  <a:pt x="324256" y="622300"/>
                </a:lnTo>
                <a:lnTo>
                  <a:pt x="546442" y="622300"/>
                </a:lnTo>
                <a:lnTo>
                  <a:pt x="535606" y="621728"/>
                </a:lnTo>
                <a:lnTo>
                  <a:pt x="526032" y="620013"/>
                </a:lnTo>
                <a:lnTo>
                  <a:pt x="524333" y="619429"/>
                </a:lnTo>
                <a:lnTo>
                  <a:pt x="387172" y="619429"/>
                </a:lnTo>
                <a:lnTo>
                  <a:pt x="387172" y="472770"/>
                </a:lnTo>
                <a:lnTo>
                  <a:pt x="526369" y="472770"/>
                </a:lnTo>
                <a:lnTo>
                  <a:pt x="526672" y="472644"/>
                </a:lnTo>
                <a:lnTo>
                  <a:pt x="536228" y="470585"/>
                </a:lnTo>
                <a:lnTo>
                  <a:pt x="547065" y="469900"/>
                </a:lnTo>
                <a:close/>
              </a:path>
              <a:path w="774700" h="876300">
                <a:moveTo>
                  <a:pt x="556234" y="492899"/>
                </a:moveTo>
                <a:lnTo>
                  <a:pt x="538035" y="492899"/>
                </a:lnTo>
                <a:lnTo>
                  <a:pt x="533425" y="498170"/>
                </a:lnTo>
                <a:lnTo>
                  <a:pt x="533425" y="517067"/>
                </a:lnTo>
                <a:lnTo>
                  <a:pt x="538746" y="523481"/>
                </a:lnTo>
                <a:lnTo>
                  <a:pt x="549532" y="528024"/>
                </a:lnTo>
                <a:lnTo>
                  <a:pt x="561746" y="532955"/>
                </a:lnTo>
                <a:lnTo>
                  <a:pt x="571078" y="536908"/>
                </a:lnTo>
                <a:lnTo>
                  <a:pt x="596435" y="568602"/>
                </a:lnTo>
                <a:lnTo>
                  <a:pt x="596815" y="577086"/>
                </a:lnTo>
                <a:lnTo>
                  <a:pt x="596123" y="586928"/>
                </a:lnTo>
                <a:lnTo>
                  <a:pt x="568777" y="619450"/>
                </a:lnTo>
                <a:lnTo>
                  <a:pt x="546442" y="622300"/>
                </a:lnTo>
                <a:lnTo>
                  <a:pt x="721622" y="622300"/>
                </a:lnTo>
                <a:lnTo>
                  <a:pt x="698876" y="513448"/>
                </a:lnTo>
                <a:lnTo>
                  <a:pt x="560717" y="513448"/>
                </a:lnTo>
                <a:lnTo>
                  <a:pt x="560601" y="499567"/>
                </a:lnTo>
                <a:lnTo>
                  <a:pt x="556234" y="492899"/>
                </a:lnTo>
                <a:close/>
              </a:path>
              <a:path w="774700" h="876300">
                <a:moveTo>
                  <a:pt x="303595" y="472770"/>
                </a:moveTo>
                <a:lnTo>
                  <a:pt x="274574" y="472770"/>
                </a:lnTo>
                <a:lnTo>
                  <a:pt x="274574" y="500710"/>
                </a:lnTo>
                <a:lnTo>
                  <a:pt x="243547" y="500710"/>
                </a:lnTo>
                <a:lnTo>
                  <a:pt x="243547" y="619429"/>
                </a:lnTo>
                <a:lnTo>
                  <a:pt x="303687" y="619429"/>
                </a:lnTo>
                <a:lnTo>
                  <a:pt x="299694" y="618142"/>
                </a:lnTo>
                <a:lnTo>
                  <a:pt x="293547" y="614908"/>
                </a:lnTo>
                <a:lnTo>
                  <a:pt x="273829" y="575881"/>
                </a:lnTo>
                <a:lnTo>
                  <a:pt x="272553" y="555971"/>
                </a:lnTo>
                <a:lnTo>
                  <a:pt x="272668" y="531157"/>
                </a:lnTo>
                <a:lnTo>
                  <a:pt x="280333" y="492345"/>
                </a:lnTo>
                <a:lnTo>
                  <a:pt x="299747" y="473998"/>
                </a:lnTo>
                <a:lnTo>
                  <a:pt x="303595" y="472770"/>
                </a:lnTo>
                <a:close/>
              </a:path>
              <a:path w="774700" h="876300">
                <a:moveTo>
                  <a:pt x="418604" y="518375"/>
                </a:moveTo>
                <a:lnTo>
                  <a:pt x="418185" y="518375"/>
                </a:lnTo>
                <a:lnTo>
                  <a:pt x="418185" y="619429"/>
                </a:lnTo>
                <a:lnTo>
                  <a:pt x="448995" y="619429"/>
                </a:lnTo>
                <a:lnTo>
                  <a:pt x="418604" y="518375"/>
                </a:lnTo>
                <a:close/>
              </a:path>
              <a:path w="774700" h="876300">
                <a:moveTo>
                  <a:pt x="526369" y="472770"/>
                </a:moveTo>
                <a:lnTo>
                  <a:pt x="488289" y="472770"/>
                </a:lnTo>
                <a:lnTo>
                  <a:pt x="488289" y="619429"/>
                </a:lnTo>
                <a:lnTo>
                  <a:pt x="524333" y="619429"/>
                </a:lnTo>
                <a:lnTo>
                  <a:pt x="517723" y="617156"/>
                </a:lnTo>
                <a:lnTo>
                  <a:pt x="510679" y="613156"/>
                </a:lnTo>
                <a:lnTo>
                  <a:pt x="497852" y="574649"/>
                </a:lnTo>
                <a:lnTo>
                  <a:pt x="561306" y="574649"/>
                </a:lnTo>
                <a:lnTo>
                  <a:pt x="560298" y="572325"/>
                </a:lnTo>
                <a:lnTo>
                  <a:pt x="553275" y="565861"/>
                </a:lnTo>
                <a:lnTo>
                  <a:pt x="547839" y="562863"/>
                </a:lnTo>
                <a:lnTo>
                  <a:pt x="540283" y="559930"/>
                </a:lnTo>
                <a:lnTo>
                  <a:pt x="537349" y="558838"/>
                </a:lnTo>
                <a:lnTo>
                  <a:pt x="526900" y="554663"/>
                </a:lnTo>
                <a:lnTo>
                  <a:pt x="499175" y="520887"/>
                </a:lnTo>
                <a:lnTo>
                  <a:pt x="498678" y="513029"/>
                </a:lnTo>
                <a:lnTo>
                  <a:pt x="499473" y="503090"/>
                </a:lnTo>
                <a:lnTo>
                  <a:pt x="501859" y="494418"/>
                </a:lnTo>
                <a:lnTo>
                  <a:pt x="505836" y="487017"/>
                </a:lnTo>
                <a:lnTo>
                  <a:pt x="511403" y="480885"/>
                </a:lnTo>
                <a:lnTo>
                  <a:pt x="518397" y="476077"/>
                </a:lnTo>
                <a:lnTo>
                  <a:pt x="526369" y="472770"/>
                </a:lnTo>
                <a:close/>
              </a:path>
              <a:path w="774700" h="876300">
                <a:moveTo>
                  <a:pt x="330390" y="492899"/>
                </a:moveTo>
                <a:lnTo>
                  <a:pt x="319773" y="492899"/>
                </a:lnTo>
                <a:lnTo>
                  <a:pt x="316534" y="494309"/>
                </a:lnTo>
                <a:lnTo>
                  <a:pt x="308508" y="562545"/>
                </a:lnTo>
                <a:lnTo>
                  <a:pt x="308795" y="570622"/>
                </a:lnTo>
                <a:lnTo>
                  <a:pt x="319773" y="599300"/>
                </a:lnTo>
                <a:lnTo>
                  <a:pt x="330390" y="599300"/>
                </a:lnTo>
                <a:lnTo>
                  <a:pt x="339984" y="558838"/>
                </a:lnTo>
                <a:lnTo>
                  <a:pt x="339975" y="530755"/>
                </a:lnTo>
                <a:lnTo>
                  <a:pt x="330390" y="492899"/>
                </a:lnTo>
                <a:close/>
              </a:path>
              <a:path w="774700" h="876300">
                <a:moveTo>
                  <a:pt x="561306" y="574649"/>
                </a:moveTo>
                <a:lnTo>
                  <a:pt x="531355" y="574649"/>
                </a:lnTo>
                <a:lnTo>
                  <a:pt x="531428" y="586928"/>
                </a:lnTo>
                <a:lnTo>
                  <a:pt x="532561" y="591591"/>
                </a:lnTo>
                <a:lnTo>
                  <a:pt x="537387" y="597750"/>
                </a:lnTo>
                <a:lnTo>
                  <a:pt x="541210" y="599300"/>
                </a:lnTo>
                <a:lnTo>
                  <a:pt x="556920" y="599300"/>
                </a:lnTo>
                <a:lnTo>
                  <a:pt x="562165" y="593470"/>
                </a:lnTo>
                <a:lnTo>
                  <a:pt x="562165" y="576630"/>
                </a:lnTo>
                <a:lnTo>
                  <a:pt x="561306" y="574649"/>
                </a:lnTo>
                <a:close/>
              </a:path>
              <a:path w="774700" h="876300">
                <a:moveTo>
                  <a:pt x="456031" y="472770"/>
                </a:moveTo>
                <a:lnTo>
                  <a:pt x="427075" y="472770"/>
                </a:lnTo>
                <a:lnTo>
                  <a:pt x="455612" y="568070"/>
                </a:lnTo>
                <a:lnTo>
                  <a:pt x="456031" y="568070"/>
                </a:lnTo>
                <a:lnTo>
                  <a:pt x="456031" y="472770"/>
                </a:lnTo>
                <a:close/>
              </a:path>
              <a:path w="774700" h="876300">
                <a:moveTo>
                  <a:pt x="689776" y="469900"/>
                </a:moveTo>
                <a:lnTo>
                  <a:pt x="547065" y="469900"/>
                </a:lnTo>
                <a:lnTo>
                  <a:pt x="557947" y="470542"/>
                </a:lnTo>
                <a:lnTo>
                  <a:pt x="567432" y="472470"/>
                </a:lnTo>
                <a:lnTo>
                  <a:pt x="593459" y="501003"/>
                </a:lnTo>
                <a:lnTo>
                  <a:pt x="594207" y="513448"/>
                </a:lnTo>
                <a:lnTo>
                  <a:pt x="698876" y="513448"/>
                </a:lnTo>
                <a:lnTo>
                  <a:pt x="689776" y="469900"/>
                </a:lnTo>
                <a:close/>
              </a:path>
            </a:pathLst>
          </a:custGeom>
          <a:solidFill>
            <a:srgbClr val="0097A9"/>
          </a:solidFill>
        </p:spPr>
        <p:txBody>
          <a:bodyPr wrap="square" lIns="0" tIns="0" rIns="0" bIns="0" rtlCol="0"/>
          <a:lstStyle/>
          <a:p>
            <a:endParaRPr sz="479"/>
          </a:p>
        </p:txBody>
      </p:sp>
      <p:sp>
        <p:nvSpPr>
          <p:cNvPr id="54" name="object 4">
            <a:extLst>
              <a:ext uri="{FF2B5EF4-FFF2-40B4-BE49-F238E27FC236}">
                <a16:creationId xmlns:a16="http://schemas.microsoft.com/office/drawing/2014/main" id="{B0A99746-4637-4CB0-BFF2-710FC10CA60C}"/>
              </a:ext>
            </a:extLst>
          </p:cNvPr>
          <p:cNvSpPr txBox="1"/>
          <p:nvPr/>
        </p:nvSpPr>
        <p:spPr>
          <a:xfrm>
            <a:off x="6025025" y="1166977"/>
            <a:ext cx="1674767" cy="498611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lang="en-GB" sz="3200" dirty="0">
                <a:solidFill>
                  <a:srgbClr val="E46C0A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  <a:endParaRPr sz="3200" dirty="0">
              <a:solidFill>
                <a:srgbClr val="E46C0A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5" name="object 7">
            <a:extLst>
              <a:ext uri="{FF2B5EF4-FFF2-40B4-BE49-F238E27FC236}">
                <a16:creationId xmlns:a16="http://schemas.microsoft.com/office/drawing/2014/main" id="{65A795AB-5896-4C34-A7E0-37A85379204D}"/>
              </a:ext>
            </a:extLst>
          </p:cNvPr>
          <p:cNvSpPr txBox="1"/>
          <p:nvPr/>
        </p:nvSpPr>
        <p:spPr>
          <a:xfrm>
            <a:off x="2658209" y="1676978"/>
            <a:ext cx="2048411" cy="221612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>
            <a:defPPr>
              <a:defRPr lang="en-US"/>
            </a:defPPr>
            <a:lvl1pPr marL="6109">
              <a:spcBef>
                <a:spcPts val="48"/>
              </a:spcBef>
              <a:defRPr sz="770" b="1" baseline="30000">
                <a:solidFill>
                  <a:schemeClr val="accent6">
                    <a:lumMod val="75000"/>
                  </a:schemeClr>
                </a:solidFill>
                <a:latin typeface="Meta Offc Pro" panose="020B0804030101020102" pitchFamily="34" charset="0"/>
                <a:cs typeface="Arial"/>
              </a:defRPr>
            </a:lvl1pPr>
          </a:lstStyle>
          <a:p>
            <a:pPr marL="0">
              <a:spcBef>
                <a:spcPts val="0"/>
              </a:spcBef>
            </a:pPr>
            <a:r>
              <a:rPr lang="en-GB" sz="700" b="0" baseline="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OUR AVG. CURRENT EMISSIONS OF </a:t>
            </a:r>
            <a:r>
              <a:rPr lang="en-GB" sz="700" b="0" baseline="0" dirty="0" err="1">
                <a:solidFill>
                  <a:srgbClr val="0097A9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Xkg</a:t>
            </a:r>
            <a:r>
              <a:rPr lang="en-GB" sz="700" b="0" baseline="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EMPLOYEE PER DAY</a:t>
            </a:r>
          </a:p>
        </p:txBody>
      </p:sp>
      <p:sp>
        <p:nvSpPr>
          <p:cNvPr id="57" name="object 21">
            <a:extLst>
              <a:ext uri="{FF2B5EF4-FFF2-40B4-BE49-F238E27FC236}">
                <a16:creationId xmlns:a16="http://schemas.microsoft.com/office/drawing/2014/main" id="{266921AB-3836-4CB6-90CA-3CDE0EDAD6D6}"/>
              </a:ext>
            </a:extLst>
          </p:cNvPr>
          <p:cNvSpPr txBox="1"/>
          <p:nvPr/>
        </p:nvSpPr>
        <p:spPr>
          <a:xfrm>
            <a:off x="6905868" y="1242229"/>
            <a:ext cx="1042077" cy="378047"/>
          </a:xfrm>
          <a:prstGeom prst="rect">
            <a:avLst/>
          </a:prstGeom>
        </p:spPr>
        <p:txBody>
          <a:bodyPr vert="horz" wrap="square" lIns="0" tIns="40317" rIns="0" bIns="0" rtlCol="0">
            <a:spAutoFit/>
          </a:bodyPr>
          <a:lstStyle/>
          <a:p>
            <a:pPr marL="6109" marR="2443">
              <a:lnSpc>
                <a:spcPts val="1347"/>
              </a:lnSpc>
              <a:spcBef>
                <a:spcPts val="317"/>
              </a:spcBef>
            </a:pPr>
            <a:r>
              <a:rPr lang="en-GB" sz="12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EQUIVALENT AIR MILES</a:t>
            </a:r>
            <a:endParaRPr sz="1200" dirty="0">
              <a:solidFill>
                <a:srgbClr val="E46C0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object 32">
            <a:extLst>
              <a:ext uri="{FF2B5EF4-FFF2-40B4-BE49-F238E27FC236}">
                <a16:creationId xmlns:a16="http://schemas.microsoft.com/office/drawing/2014/main" id="{D466D711-6943-4DAE-B70F-B2B6C7C9E1B0}"/>
              </a:ext>
            </a:extLst>
          </p:cNvPr>
          <p:cNvSpPr txBox="1"/>
          <p:nvPr/>
        </p:nvSpPr>
        <p:spPr>
          <a:xfrm>
            <a:off x="664815" y="2228339"/>
            <a:ext cx="2708689" cy="337915"/>
          </a:xfrm>
          <a:prstGeom prst="rect">
            <a:avLst/>
          </a:prstGeom>
        </p:spPr>
        <p:txBody>
          <a:bodyPr vert="horz" wrap="square" lIns="0" tIns="25656" rIns="0" bIns="0" rtlCol="0">
            <a:spAutoFit/>
          </a:bodyPr>
          <a:lstStyle/>
          <a:p>
            <a:pPr marL="6109" marR="2443">
              <a:lnSpc>
                <a:spcPct val="200000"/>
              </a:lnSpc>
            </a:pPr>
            <a:r>
              <a:rPr lang="en-GB" sz="1200" dirty="0">
                <a:solidFill>
                  <a:srgbClr val="002D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DECARBONISATION GOALS:</a:t>
            </a:r>
            <a:endParaRPr sz="1200" dirty="0">
              <a:solidFill>
                <a:srgbClr val="002D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0" name="object 7">
            <a:extLst>
              <a:ext uri="{FF2B5EF4-FFF2-40B4-BE49-F238E27FC236}">
                <a16:creationId xmlns:a16="http://schemas.microsoft.com/office/drawing/2014/main" id="{9F9AF866-3A7F-4DE7-BAEA-0072264F2F5A}"/>
              </a:ext>
            </a:extLst>
          </p:cNvPr>
          <p:cNvSpPr txBox="1"/>
          <p:nvPr/>
        </p:nvSpPr>
        <p:spPr>
          <a:xfrm>
            <a:off x="2648248" y="3316907"/>
            <a:ext cx="2130935" cy="113890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>
            <a:defPPr>
              <a:defRPr lang="en-US"/>
            </a:defPPr>
            <a:lvl1pPr marL="6109">
              <a:spcBef>
                <a:spcPts val="48"/>
              </a:spcBef>
              <a:defRPr sz="770" b="1" baseline="30000">
                <a:solidFill>
                  <a:schemeClr val="accent6">
                    <a:lumMod val="75000"/>
                  </a:schemeClr>
                </a:solidFill>
                <a:latin typeface="Meta Offc Pro" panose="020B0804030101020102" pitchFamily="34" charset="0"/>
                <a:cs typeface="Arial"/>
              </a:defRPr>
            </a:lvl1pPr>
          </a:lstStyle>
          <a:p>
            <a:pPr marL="0">
              <a:spcBef>
                <a:spcPts val="0"/>
              </a:spcBef>
            </a:pPr>
            <a:r>
              <a:rPr lang="en-GB" sz="700" b="0" baseline="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OFFSETTING PLANNED OVER NEXT 12 MONTHS</a:t>
            </a:r>
          </a:p>
        </p:txBody>
      </p:sp>
      <p:sp>
        <p:nvSpPr>
          <p:cNvPr id="63" name="object 7">
            <a:extLst>
              <a:ext uri="{FF2B5EF4-FFF2-40B4-BE49-F238E27FC236}">
                <a16:creationId xmlns:a16="http://schemas.microsoft.com/office/drawing/2014/main" id="{422A223D-B74B-458A-BCE7-7EDB80B455BE}"/>
              </a:ext>
            </a:extLst>
          </p:cNvPr>
          <p:cNvSpPr txBox="1"/>
          <p:nvPr/>
        </p:nvSpPr>
        <p:spPr>
          <a:xfrm>
            <a:off x="5604286" y="1704682"/>
            <a:ext cx="2048411" cy="221612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>
            <a:defPPr>
              <a:defRPr lang="en-US"/>
            </a:defPPr>
            <a:lvl1pPr marL="6109">
              <a:spcBef>
                <a:spcPts val="48"/>
              </a:spcBef>
              <a:defRPr sz="770" b="1" baseline="30000">
                <a:solidFill>
                  <a:schemeClr val="accent6">
                    <a:lumMod val="75000"/>
                  </a:schemeClr>
                </a:solidFill>
                <a:latin typeface="Meta Offc Pro" panose="020B0804030101020102" pitchFamily="34" charset="0"/>
                <a:cs typeface="Arial"/>
              </a:defRPr>
            </a:lvl1pPr>
          </a:lstStyle>
          <a:p>
            <a:pPr marL="0">
              <a:spcBef>
                <a:spcPts val="0"/>
              </a:spcBef>
            </a:pPr>
            <a:r>
              <a:rPr lang="en-GB" sz="700" b="0" baseline="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BASED ON EMISSIONS OF 3 TONS OF CO</a:t>
            </a:r>
            <a:r>
              <a:rPr lang="en-GB" sz="700" b="0" baseline="-250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GB" sz="700" b="0" baseline="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10,000 MILES TRAVELLED</a:t>
            </a:r>
          </a:p>
        </p:txBody>
      </p:sp>
      <p:sp>
        <p:nvSpPr>
          <p:cNvPr id="65" name="object 22">
            <a:extLst>
              <a:ext uri="{FF2B5EF4-FFF2-40B4-BE49-F238E27FC236}">
                <a16:creationId xmlns:a16="http://schemas.microsoft.com/office/drawing/2014/main" id="{8BEECEB7-FEA3-4493-818F-87446982BC68}"/>
              </a:ext>
            </a:extLst>
          </p:cNvPr>
          <p:cNvSpPr txBox="1"/>
          <p:nvPr/>
        </p:nvSpPr>
        <p:spPr>
          <a:xfrm>
            <a:off x="2637194" y="4369786"/>
            <a:ext cx="2202581" cy="221612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lang="en-GB" sz="700" dirty="0">
                <a:solidFill>
                  <a:srgbClr val="E46C0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IS HOW MUCH WE PLAN TO REDUCE OUR THE EMISSIONS</a:t>
            </a:r>
            <a:endParaRPr sz="700" dirty="0">
              <a:solidFill>
                <a:srgbClr val="E46C0A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object 32">
            <a:extLst>
              <a:ext uri="{FF2B5EF4-FFF2-40B4-BE49-F238E27FC236}">
                <a16:creationId xmlns:a16="http://schemas.microsoft.com/office/drawing/2014/main" id="{03A93632-A971-488E-BFDC-41D85758A7A4}"/>
              </a:ext>
            </a:extLst>
          </p:cNvPr>
          <p:cNvSpPr txBox="1"/>
          <p:nvPr/>
        </p:nvSpPr>
        <p:spPr>
          <a:xfrm>
            <a:off x="691083" y="2933246"/>
            <a:ext cx="1299751" cy="179795"/>
          </a:xfrm>
          <a:prstGeom prst="rect">
            <a:avLst/>
          </a:prstGeom>
        </p:spPr>
        <p:txBody>
          <a:bodyPr vert="horz" wrap="square" lIns="0" tIns="25656" rIns="0" bIns="0" rtlCol="0">
            <a:spAutoFit/>
          </a:bodyPr>
          <a:lstStyle/>
          <a:p>
            <a:pPr marL="6109" marR="2443"/>
            <a:r>
              <a:rPr lang="en-GB" sz="100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1: OFFSETTING </a:t>
            </a:r>
            <a:endParaRPr sz="1000" dirty="0">
              <a:solidFill>
                <a:srgbClr val="0097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6" name="object 4">
            <a:extLst>
              <a:ext uri="{FF2B5EF4-FFF2-40B4-BE49-F238E27FC236}">
                <a16:creationId xmlns:a16="http://schemas.microsoft.com/office/drawing/2014/main" id="{E027C3EC-B943-4E73-9007-BB24A3B5F7D2}"/>
              </a:ext>
            </a:extLst>
          </p:cNvPr>
          <p:cNvSpPr txBox="1"/>
          <p:nvPr/>
        </p:nvSpPr>
        <p:spPr>
          <a:xfrm>
            <a:off x="6115268" y="3795619"/>
            <a:ext cx="1539936" cy="498611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lang="en-GB" sz="3200" dirty="0">
                <a:solidFill>
                  <a:srgbClr val="6BCABA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X</a:t>
            </a:r>
          </a:p>
        </p:txBody>
      </p:sp>
      <p:sp>
        <p:nvSpPr>
          <p:cNvPr id="66" name="object 21">
            <a:extLst>
              <a:ext uri="{FF2B5EF4-FFF2-40B4-BE49-F238E27FC236}">
                <a16:creationId xmlns:a16="http://schemas.microsoft.com/office/drawing/2014/main" id="{9B026F0A-A2E1-4493-9827-9B60D4AE7A90}"/>
              </a:ext>
            </a:extLst>
          </p:cNvPr>
          <p:cNvSpPr txBox="1"/>
          <p:nvPr/>
        </p:nvSpPr>
        <p:spPr>
          <a:xfrm>
            <a:off x="6905868" y="3796346"/>
            <a:ext cx="1322233" cy="540848"/>
          </a:xfrm>
          <a:prstGeom prst="rect">
            <a:avLst/>
          </a:prstGeom>
        </p:spPr>
        <p:txBody>
          <a:bodyPr vert="horz" wrap="square" lIns="0" tIns="40317" rIns="0" bIns="0" rtlCol="0">
            <a:spAutoFit/>
          </a:bodyPr>
          <a:lstStyle/>
          <a:p>
            <a:pPr marL="6109" marR="2443">
              <a:lnSpc>
                <a:spcPts val="1347"/>
              </a:lnSpc>
              <a:spcBef>
                <a:spcPts val="317"/>
              </a:spcBef>
            </a:pPr>
            <a:r>
              <a:rPr lang="en-GB" sz="120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EQUIVALENT AIR MILES NOT FLOWN</a:t>
            </a:r>
            <a:endParaRPr sz="1200" dirty="0">
              <a:solidFill>
                <a:srgbClr val="6BCA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8" name="object 32">
            <a:extLst>
              <a:ext uri="{FF2B5EF4-FFF2-40B4-BE49-F238E27FC236}">
                <a16:creationId xmlns:a16="http://schemas.microsoft.com/office/drawing/2014/main" id="{F25F017A-FECD-44C9-949B-D291DF9ABC4D}"/>
              </a:ext>
            </a:extLst>
          </p:cNvPr>
          <p:cNvSpPr txBox="1"/>
          <p:nvPr/>
        </p:nvSpPr>
        <p:spPr>
          <a:xfrm>
            <a:off x="668255" y="3956699"/>
            <a:ext cx="1638014" cy="333683"/>
          </a:xfrm>
          <a:prstGeom prst="rect">
            <a:avLst/>
          </a:prstGeom>
        </p:spPr>
        <p:txBody>
          <a:bodyPr vert="horz" wrap="square" lIns="0" tIns="25656" rIns="0" bIns="0" rtlCol="0">
            <a:spAutoFit/>
          </a:bodyPr>
          <a:lstStyle/>
          <a:p>
            <a:pPr marL="6109" marR="2443"/>
            <a:r>
              <a:rPr lang="en-GB" sz="100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 ACTUAL PLANNED REDUCTIONS </a:t>
            </a:r>
            <a:endParaRPr sz="1000" dirty="0">
              <a:solidFill>
                <a:srgbClr val="0097A9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9" name="object 32">
            <a:extLst>
              <a:ext uri="{FF2B5EF4-FFF2-40B4-BE49-F238E27FC236}">
                <a16:creationId xmlns:a16="http://schemas.microsoft.com/office/drawing/2014/main" id="{3737A847-4547-45F1-9A3E-9A5FDD736044}"/>
              </a:ext>
            </a:extLst>
          </p:cNvPr>
          <p:cNvSpPr txBox="1"/>
          <p:nvPr/>
        </p:nvSpPr>
        <p:spPr>
          <a:xfrm>
            <a:off x="5481065" y="2266598"/>
            <a:ext cx="2352751" cy="337915"/>
          </a:xfrm>
          <a:prstGeom prst="rect">
            <a:avLst/>
          </a:prstGeom>
        </p:spPr>
        <p:txBody>
          <a:bodyPr vert="horz" wrap="square" lIns="0" tIns="25656" rIns="0" bIns="0" rtlCol="0">
            <a:spAutoFit/>
          </a:bodyPr>
          <a:lstStyle/>
          <a:p>
            <a:pPr marL="6109" marR="2443">
              <a:lnSpc>
                <a:spcPct val="200000"/>
              </a:lnSpc>
            </a:pPr>
            <a:r>
              <a:rPr lang="en-GB" sz="1200" dirty="0">
                <a:solidFill>
                  <a:srgbClr val="002D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IMPACT:</a:t>
            </a:r>
            <a:endParaRPr sz="1200" dirty="0">
              <a:solidFill>
                <a:srgbClr val="002D7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object 5">
            <a:extLst>
              <a:ext uri="{FF2B5EF4-FFF2-40B4-BE49-F238E27FC236}">
                <a16:creationId xmlns:a16="http://schemas.microsoft.com/office/drawing/2014/main" id="{E2455B8E-3D2B-4A1F-B5CD-CC6119B4E411}"/>
              </a:ext>
            </a:extLst>
          </p:cNvPr>
          <p:cNvSpPr txBox="1"/>
          <p:nvPr/>
        </p:nvSpPr>
        <p:spPr>
          <a:xfrm>
            <a:off x="752175" y="974825"/>
            <a:ext cx="946733" cy="437056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87" algn="ctr">
              <a:spcBef>
                <a:spcPts val="48"/>
              </a:spcBef>
            </a:pPr>
            <a:r>
              <a:rPr lang="en-GB" sz="1400" dirty="0">
                <a:solidFill>
                  <a:srgbClr val="0097A9"/>
                </a:solidFill>
                <a:highlight>
                  <a:srgbClr val="FF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Number of Employees</a:t>
            </a:r>
            <a:endParaRPr sz="1400" dirty="0">
              <a:solidFill>
                <a:srgbClr val="0097A9"/>
              </a:solidFill>
              <a:highlight>
                <a:srgbClr val="FFFF00"/>
              </a:highligh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object 10">
            <a:extLst>
              <a:ext uri="{FF2B5EF4-FFF2-40B4-BE49-F238E27FC236}">
                <a16:creationId xmlns:a16="http://schemas.microsoft.com/office/drawing/2014/main" id="{DD24D833-2C26-4BEA-925B-701C6EA010AC}"/>
              </a:ext>
            </a:extLst>
          </p:cNvPr>
          <p:cNvSpPr txBox="1"/>
          <p:nvPr/>
        </p:nvSpPr>
        <p:spPr>
          <a:xfrm>
            <a:off x="721153" y="1879709"/>
            <a:ext cx="1117452" cy="113890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 algn="ctr">
              <a:spcBef>
                <a:spcPts val="48"/>
              </a:spcBef>
            </a:pPr>
            <a:r>
              <a:rPr lang="en-GB" sz="700" dirty="0">
                <a:solidFill>
                  <a:srgbClr val="0097A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CURRENT EMPLOYEES</a:t>
            </a:r>
            <a:endParaRPr sz="700" dirty="0">
              <a:solidFill>
                <a:srgbClr val="0097A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object 22">
            <a:extLst>
              <a:ext uri="{FF2B5EF4-FFF2-40B4-BE49-F238E27FC236}">
                <a16:creationId xmlns:a16="http://schemas.microsoft.com/office/drawing/2014/main" id="{ECCFF8C1-4C12-4456-85B9-C1649D22201A}"/>
              </a:ext>
            </a:extLst>
          </p:cNvPr>
          <p:cNvSpPr/>
          <p:nvPr/>
        </p:nvSpPr>
        <p:spPr>
          <a:xfrm>
            <a:off x="914282" y="1516356"/>
            <a:ext cx="731195" cy="29932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479">
              <a:solidFill>
                <a:srgbClr val="002D72"/>
              </a:solidFill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A4DA851-9C16-4720-B286-05313B5E2929}"/>
              </a:ext>
            </a:extLst>
          </p:cNvPr>
          <p:cNvSpPr txBox="1"/>
          <p:nvPr/>
        </p:nvSpPr>
        <p:spPr>
          <a:xfrm>
            <a:off x="134830" y="296871"/>
            <a:ext cx="883593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700" spc="-75" dirty="0">
                <a:solidFill>
                  <a:srgbClr val="002D72"/>
                </a:solidFill>
                <a:latin typeface="Arial" panose="020B0604020202020204" pitchFamily="34" charset="0"/>
                <a:ea typeface="Meta Offc Pro Cond Black" charset="0"/>
                <a:cs typeface="Arial" panose="020B0604020202020204" pitchFamily="34" charset="0"/>
              </a:rPr>
              <a:t>CARBON EMISSION FIGURES FOR </a:t>
            </a:r>
            <a:r>
              <a:rPr lang="en-GB" sz="2700" spc="-75" dirty="0">
                <a:solidFill>
                  <a:srgbClr val="002D72"/>
                </a:solidFill>
                <a:highlight>
                  <a:srgbClr val="FFFF00"/>
                </a:highlight>
                <a:latin typeface="Arial" panose="020B0604020202020204" pitchFamily="34" charset="0"/>
                <a:ea typeface="Meta Offc Pro Cond Black" charset="0"/>
                <a:cs typeface="Arial" panose="020B0604020202020204" pitchFamily="34" charset="0"/>
              </a:rPr>
              <a:t>DATE RANGE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8503BA04-065F-40F7-A483-5BF53E4DDB35}"/>
              </a:ext>
            </a:extLst>
          </p:cNvPr>
          <p:cNvSpPr txBox="1"/>
          <p:nvPr/>
        </p:nvSpPr>
        <p:spPr>
          <a:xfrm>
            <a:off x="146260" y="156119"/>
            <a:ext cx="4244546" cy="2423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975" i="1" dirty="0">
                <a:solidFill>
                  <a:srgbClr val="002D72"/>
                </a:solidFill>
                <a:highlight>
                  <a:srgbClr val="FFFF00"/>
                </a:highlight>
                <a:latin typeface="Arial" panose="020B0604020202020204" pitchFamily="34" charset="0"/>
                <a:ea typeface="Meta Serif Offc Pro" charset="0"/>
                <a:cs typeface="Arial" panose="020B0604020202020204" pitchFamily="34" charset="0"/>
              </a:rPr>
              <a:t>INSERT COMPANY NAME</a:t>
            </a:r>
          </a:p>
        </p:txBody>
      </p:sp>
      <p:sp>
        <p:nvSpPr>
          <p:cNvPr id="72" name="object 22">
            <a:extLst>
              <a:ext uri="{FF2B5EF4-FFF2-40B4-BE49-F238E27FC236}">
                <a16:creationId xmlns:a16="http://schemas.microsoft.com/office/drawing/2014/main" id="{F64698F3-BC35-4BFB-9BA4-711DD15B1814}"/>
              </a:ext>
            </a:extLst>
          </p:cNvPr>
          <p:cNvSpPr txBox="1"/>
          <p:nvPr/>
        </p:nvSpPr>
        <p:spPr>
          <a:xfrm>
            <a:off x="5604286" y="3313768"/>
            <a:ext cx="2514038" cy="329334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/>
          <a:p>
            <a:pPr marL="6109">
              <a:spcBef>
                <a:spcPts val="48"/>
              </a:spcBef>
            </a:pPr>
            <a:r>
              <a:rPr sz="70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ASSUMES ALL OFFSETTING THROUGH TREE</a:t>
            </a:r>
            <a:r>
              <a:rPr lang="en-GB" sz="70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sz="70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PLANTING</a:t>
            </a:r>
            <a:r>
              <a:rPr lang="en-GB" sz="70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MULTIPLY THE NUMBER OF TONS YOU WILL OFFSET BY 15 TO HAVE THE EQUILIVENT NUMBER OF TREES</a:t>
            </a:r>
            <a:endParaRPr sz="700" baseline="-25000" dirty="0">
              <a:solidFill>
                <a:srgbClr val="6BCAB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3" name="object 7">
            <a:extLst>
              <a:ext uri="{FF2B5EF4-FFF2-40B4-BE49-F238E27FC236}">
                <a16:creationId xmlns:a16="http://schemas.microsoft.com/office/drawing/2014/main" id="{477837CF-75B9-4F80-8CB3-7BDB4502A389}"/>
              </a:ext>
            </a:extLst>
          </p:cNvPr>
          <p:cNvSpPr txBox="1"/>
          <p:nvPr/>
        </p:nvSpPr>
        <p:spPr>
          <a:xfrm>
            <a:off x="5604286" y="4366318"/>
            <a:ext cx="2569505" cy="329334"/>
          </a:xfrm>
          <a:prstGeom prst="rect">
            <a:avLst/>
          </a:prstGeom>
        </p:spPr>
        <p:txBody>
          <a:bodyPr vert="horz" wrap="square" lIns="0" tIns="6109" rIns="0" bIns="0" rtlCol="0">
            <a:spAutoFit/>
          </a:bodyPr>
          <a:lstStyle>
            <a:defPPr>
              <a:defRPr lang="en-US"/>
            </a:defPPr>
            <a:lvl1pPr marL="6109">
              <a:spcBef>
                <a:spcPts val="48"/>
              </a:spcBef>
              <a:defRPr sz="770" b="1" baseline="30000">
                <a:solidFill>
                  <a:schemeClr val="accent6">
                    <a:lumMod val="75000"/>
                  </a:schemeClr>
                </a:solidFill>
                <a:latin typeface="Meta Offc Pro" panose="020B0804030101020102" pitchFamily="34" charset="0"/>
                <a:cs typeface="Arial"/>
              </a:defRPr>
            </a:lvl1pPr>
          </a:lstStyle>
          <a:p>
            <a:pPr marL="0">
              <a:spcBef>
                <a:spcPts val="0"/>
              </a:spcBef>
            </a:pPr>
            <a:r>
              <a:rPr lang="en-GB" sz="700" b="0" baseline="0" dirty="0">
                <a:solidFill>
                  <a:srgbClr val="6BCAB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MULTIPLY THE NUMBER OF TONS YOU WILL REDUCE BY 3,300 PER TON TO SHOW THE NUMBER OF AIR MILES (3 TONS = 10,000 AIR MILES)</a:t>
            </a:r>
          </a:p>
        </p:txBody>
      </p:sp>
      <p:pic>
        <p:nvPicPr>
          <p:cNvPr id="91" name="Graphic 90" descr="Airplane">
            <a:extLst>
              <a:ext uri="{FF2B5EF4-FFF2-40B4-BE49-F238E27FC236}">
                <a16:creationId xmlns:a16="http://schemas.microsoft.com/office/drawing/2014/main" id="{B9DEC6D3-BAC5-1344-9CA6-B1E4ACB241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592895" y="3839781"/>
            <a:ext cx="426049" cy="426049"/>
          </a:xfrm>
          <a:prstGeom prst="rect">
            <a:avLst/>
          </a:prstGeom>
        </p:spPr>
      </p:pic>
      <p:pic>
        <p:nvPicPr>
          <p:cNvPr id="92" name="Picture 91">
            <a:extLst>
              <a:ext uri="{FF2B5EF4-FFF2-40B4-BE49-F238E27FC236}">
                <a16:creationId xmlns:a16="http://schemas.microsoft.com/office/drawing/2014/main" id="{46E27F20-F8D6-6248-B610-E583089DF2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04286" y="2854335"/>
            <a:ext cx="445001" cy="445001"/>
          </a:xfrm>
          <a:prstGeom prst="rect">
            <a:avLst/>
          </a:prstGeom>
        </p:spPr>
      </p:pic>
      <p:pic>
        <p:nvPicPr>
          <p:cNvPr id="93" name="Graphic 92" descr="Airplane">
            <a:extLst>
              <a:ext uri="{FF2B5EF4-FFF2-40B4-BE49-F238E27FC236}">
                <a16:creationId xmlns:a16="http://schemas.microsoft.com/office/drawing/2014/main" id="{82628F89-A170-5D4B-A9CE-DA0985E8FBF6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14037" y="1211324"/>
            <a:ext cx="447567" cy="447567"/>
          </a:xfrm>
          <a:prstGeom prst="rect">
            <a:avLst/>
          </a:prstGeom>
        </p:spPr>
      </p:pic>
      <p:grpSp>
        <p:nvGrpSpPr>
          <p:cNvPr id="94" name="Group 93">
            <a:extLst>
              <a:ext uri="{FF2B5EF4-FFF2-40B4-BE49-F238E27FC236}">
                <a16:creationId xmlns:a16="http://schemas.microsoft.com/office/drawing/2014/main" id="{3E773876-8F2F-E846-B6EA-013C70EFBE58}"/>
              </a:ext>
            </a:extLst>
          </p:cNvPr>
          <p:cNvGrpSpPr/>
          <p:nvPr/>
        </p:nvGrpSpPr>
        <p:grpSpPr>
          <a:xfrm>
            <a:off x="5565724" y="3819046"/>
            <a:ext cx="480393" cy="495450"/>
            <a:chOff x="5065820" y="3420318"/>
            <a:chExt cx="473815" cy="473815"/>
          </a:xfrm>
        </p:grpSpPr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99B6F434-DF76-984B-8F2A-F1FAE426B8DD}"/>
                </a:ext>
              </a:extLst>
            </p:cNvPr>
            <p:cNvSpPr/>
            <p:nvPr/>
          </p:nvSpPr>
          <p:spPr>
            <a:xfrm>
              <a:off x="5065820" y="3420318"/>
              <a:ext cx="473815" cy="473815"/>
            </a:xfrm>
            <a:prstGeom prst="ellipse">
              <a:avLst/>
            </a:prstGeom>
            <a:noFill/>
            <a:ln w="57150">
              <a:solidFill>
                <a:srgbClr val="6DC62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8570DF78-1079-3543-B825-C886CC5FB105}"/>
                </a:ext>
              </a:extLst>
            </p:cNvPr>
            <p:cNvCxnSpPr>
              <a:stCxn id="95" idx="1"/>
              <a:endCxn id="95" idx="5"/>
            </p:cNvCxnSpPr>
            <p:nvPr/>
          </p:nvCxnSpPr>
          <p:spPr>
            <a:xfrm>
              <a:off x="5135209" y="3489707"/>
              <a:ext cx="335037" cy="335037"/>
            </a:xfrm>
            <a:prstGeom prst="line">
              <a:avLst/>
            </a:prstGeom>
            <a:ln w="57150">
              <a:solidFill>
                <a:srgbClr val="6DC62A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8" name="Equals 77">
            <a:extLst>
              <a:ext uri="{FF2B5EF4-FFF2-40B4-BE49-F238E27FC236}">
                <a16:creationId xmlns:a16="http://schemas.microsoft.com/office/drawing/2014/main" id="{E799D4CA-2F09-4A5D-8BD0-A0E3F8C2AA19}"/>
              </a:ext>
            </a:extLst>
          </p:cNvPr>
          <p:cNvSpPr/>
          <p:nvPr/>
        </p:nvSpPr>
        <p:spPr>
          <a:xfrm>
            <a:off x="4998106" y="1395682"/>
            <a:ext cx="287109" cy="269906"/>
          </a:xfrm>
          <a:prstGeom prst="mathEqual">
            <a:avLst/>
          </a:prstGeom>
          <a:solidFill>
            <a:srgbClr val="002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9" name="Equals 78">
            <a:extLst>
              <a:ext uri="{FF2B5EF4-FFF2-40B4-BE49-F238E27FC236}">
                <a16:creationId xmlns:a16="http://schemas.microsoft.com/office/drawing/2014/main" id="{8ED844AD-4B57-427B-94F4-CA5B450BC7B4}"/>
              </a:ext>
            </a:extLst>
          </p:cNvPr>
          <p:cNvSpPr/>
          <p:nvPr/>
        </p:nvSpPr>
        <p:spPr>
          <a:xfrm>
            <a:off x="5003056" y="3066368"/>
            <a:ext cx="287109" cy="269906"/>
          </a:xfrm>
          <a:prstGeom prst="mathEqual">
            <a:avLst/>
          </a:prstGeom>
          <a:solidFill>
            <a:srgbClr val="002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80" name="Equals 79">
            <a:extLst>
              <a:ext uri="{FF2B5EF4-FFF2-40B4-BE49-F238E27FC236}">
                <a16:creationId xmlns:a16="http://schemas.microsoft.com/office/drawing/2014/main" id="{4CADA884-CB58-46B8-8BAC-DB5E92BFA0C8}"/>
              </a:ext>
            </a:extLst>
          </p:cNvPr>
          <p:cNvSpPr/>
          <p:nvPr/>
        </p:nvSpPr>
        <p:spPr>
          <a:xfrm>
            <a:off x="4994003" y="4039449"/>
            <a:ext cx="287109" cy="269906"/>
          </a:xfrm>
          <a:prstGeom prst="mathEqual">
            <a:avLst/>
          </a:prstGeom>
          <a:solidFill>
            <a:srgbClr val="002D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31E9B94F-AAAD-7F31-0A90-2C1020F4ABDF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63" b="15694"/>
          <a:stretch/>
        </p:blipFill>
        <p:spPr>
          <a:xfrm>
            <a:off x="158016" y="4863076"/>
            <a:ext cx="615353" cy="218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29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0E1A4159AB7F24FB586D825A68AFB52" ma:contentTypeVersion="18" ma:contentTypeDescription="Create a new document." ma:contentTypeScope="" ma:versionID="e93f2a298db1d6338451d6198dcaf009">
  <xsd:schema xmlns:xsd="http://www.w3.org/2001/XMLSchema" xmlns:xs="http://www.w3.org/2001/XMLSchema" xmlns:p="http://schemas.microsoft.com/office/2006/metadata/properties" xmlns:ns2="a8fe21a8-386c-4550-9c99-55059e4c9415" xmlns:ns3="2c083e81-d82c-421c-9b82-11f9b27fe84c" targetNamespace="http://schemas.microsoft.com/office/2006/metadata/properties" ma:root="true" ma:fieldsID="4b423c6020248f8b57bcc28bffb9759d" ns2:_="" ns3:_="">
    <xsd:import namespace="a8fe21a8-386c-4550-9c99-55059e4c9415"/>
    <xsd:import namespace="2c083e81-d82c-421c-9b82-11f9b27fe84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fe21a8-386c-4550-9c99-55059e4c941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Location" ma:index="11" nillable="true" ma:displayName="Location" ma:internalName="MediaServiceLocatio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b0fa5b73-c91b-4169-bfc8-b85bc92a646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083e81-d82c-421c-9b82-11f9b27fe84c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06945253-87f1-438f-ae2d-73b6d58b954f}" ma:internalName="TaxCatchAll" ma:showField="CatchAllData" ma:web="2c083e81-d82c-421c-9b82-11f9b27fe84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c083e81-d82c-421c-9b82-11f9b27fe84c" xsi:nil="true"/>
    <lcf76f155ced4ddcb4097134ff3c332f xmlns="a8fe21a8-386c-4550-9c99-55059e4c941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B9D85E4-F914-4934-8743-F3CCC9FD527A}"/>
</file>

<file path=customXml/itemProps2.xml><?xml version="1.0" encoding="utf-8"?>
<ds:datastoreItem xmlns:ds="http://schemas.openxmlformats.org/officeDocument/2006/customXml" ds:itemID="{709C394A-98C5-43FE-B388-E67CC7356F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C0CE6A4-8806-4916-A8F8-A87F6A3B7806}">
  <ds:schemaRefs>
    <ds:schemaRef ds:uri="http://schemas.microsoft.com/office/2006/metadata/properties"/>
    <ds:schemaRef ds:uri="http://schemas.microsoft.com/office/infopath/2007/PartnerControls"/>
    <ds:schemaRef ds:uri="http://purl.org/dc/elements/1.1/"/>
    <ds:schemaRef ds:uri="ea17bc77-1cc0-4782-bb1e-8fc890a2b65b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1cb9361b-4cfb-41ee-9259-54b25b391db6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254</TotalTime>
  <Words>154</Words>
  <Application>Microsoft Office PowerPoint</Application>
  <PresentationFormat>On-screen Show (16:9)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Meta Serif Offc Pro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Emission Report</dc:title>
  <dc:creator>Ben Rudman</dc:creator>
  <cp:lastModifiedBy>Tourish, Bethany</cp:lastModifiedBy>
  <cp:revision>75</cp:revision>
  <dcterms:created xsi:type="dcterms:W3CDTF">2019-10-02T12:55:06Z</dcterms:created>
  <dcterms:modified xsi:type="dcterms:W3CDTF">2022-08-02T13:13:36Z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2019-10-02T00:00:00Z</vt:filetime>
  </property>
  <property fmtid="{D5CDD505-2E9C-101B-9397-08002B2CF9AE}" pid="3" name="Creator">
    <vt:lpwstr>Acrobat Pro DC 19.12.20040</vt:lpwstr>
  </property>
  <property fmtid="{D5CDD505-2E9C-101B-9397-08002B2CF9AE}" pid="4" name="LastSaved">
    <vt:filetime>2019-10-02T00:00:00Z</vt:filetime>
  </property>
  <property fmtid="{D5CDD505-2E9C-101B-9397-08002B2CF9AE}" pid="5" name="ContentTypeId">
    <vt:lpwstr>0x010100B0E1A4159AB7F24FB586D825A68AFB52</vt:lpwstr>
  </property>
</Properties>
</file>